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Source Sans Pro Light"/>
      <p:regular r:id="rId26"/>
      <p:bold r:id="rId27"/>
      <p:italic r:id="rId28"/>
      <p:boldItalic r:id="rId29"/>
    </p:embeddedFont>
    <p:embeddedFont>
      <p:font typeface="Bodoni"/>
      <p:regular r:id="rId30"/>
      <p:bold r:id="rId31"/>
      <p:italic r:id="rId32"/>
      <p:boldItalic r:id="rId33"/>
    </p:embeddedFont>
    <p:embeddedFont>
      <p:font typeface="Source Sans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
          <p15:clr>
            <a:srgbClr val="A4A3A4"/>
          </p15:clr>
        </p15:guide>
        <p15:guide id="2" orient="horz" pos="2160">
          <p15:clr>
            <a:srgbClr val="A4A3A4"/>
          </p15:clr>
        </p15:guide>
      </p15:sldGuideLst>
    </p:ext>
    <p:ext uri="http://customooxmlschemas.google.com/">
      <go:slidesCustomData xmlns:go="http://customooxmlschemas.google.com/" r:id="rId38" roundtripDataSignature="AMtx7miwZ4VKw1DZMNrpEFm6sesOhSwH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Light-regular.fntdata"/><Relationship Id="rId25" Type="http://schemas.openxmlformats.org/officeDocument/2006/relationships/slide" Target="slides/slide20.xml"/><Relationship Id="rId28" Type="http://schemas.openxmlformats.org/officeDocument/2006/relationships/font" Target="fonts/SourceSansProLight-italic.fntdata"/><Relationship Id="rId27" Type="http://schemas.openxmlformats.org/officeDocument/2006/relationships/font" Target="fonts/SourceSansPr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doni-bold.fntdata"/><Relationship Id="rId30" Type="http://schemas.openxmlformats.org/officeDocument/2006/relationships/font" Target="fonts/Bodoni-regular.fntdata"/><Relationship Id="rId11" Type="http://schemas.openxmlformats.org/officeDocument/2006/relationships/slide" Target="slides/slide6.xml"/><Relationship Id="rId33" Type="http://schemas.openxmlformats.org/officeDocument/2006/relationships/font" Target="fonts/Bodoni-boldItalic.fntdata"/><Relationship Id="rId10" Type="http://schemas.openxmlformats.org/officeDocument/2006/relationships/slide" Target="slides/slide5.xml"/><Relationship Id="rId32" Type="http://schemas.openxmlformats.org/officeDocument/2006/relationships/font" Target="fonts/Bodoni-italic.fntdata"/><Relationship Id="rId13" Type="http://schemas.openxmlformats.org/officeDocument/2006/relationships/slide" Target="slides/slide8.xml"/><Relationship Id="rId35" Type="http://schemas.openxmlformats.org/officeDocument/2006/relationships/font" Target="fonts/SourceSansPro-bold.fntdata"/><Relationship Id="rId12" Type="http://schemas.openxmlformats.org/officeDocument/2006/relationships/slide" Target="slides/slide7.xml"/><Relationship Id="rId34" Type="http://schemas.openxmlformats.org/officeDocument/2006/relationships/font" Target="fonts/SourceSansPro-regular.fntdata"/><Relationship Id="rId15" Type="http://schemas.openxmlformats.org/officeDocument/2006/relationships/slide" Target="slides/slide10.xml"/><Relationship Id="rId37" Type="http://schemas.openxmlformats.org/officeDocument/2006/relationships/font" Target="fonts/SourceSansPro-boldItalic.fntdata"/><Relationship Id="rId14" Type="http://schemas.openxmlformats.org/officeDocument/2006/relationships/slide" Target="slides/slide9.xml"/><Relationship Id="rId36" Type="http://schemas.openxmlformats.org/officeDocument/2006/relationships/font" Target="fonts/SourceSansPro-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fb3f227bb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0fb3f227bb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sp>
        <p:nvSpPr>
          <p:cNvPr id="17" name="Google Shape;17;p21"/>
          <p:cNvSpPr/>
          <p:nvPr>
            <p:ph idx="2" type="pic"/>
          </p:nvPr>
        </p:nvSpPr>
        <p:spPr>
          <a:xfrm>
            <a:off x="458724" y="411480"/>
            <a:ext cx="11274552" cy="6035040"/>
          </a:xfrm>
          <a:prstGeom prst="rect">
            <a:avLst/>
          </a:prstGeom>
          <a:solidFill>
            <a:schemeClr val="accent1"/>
          </a:solidFill>
          <a:ln>
            <a:noFill/>
          </a:ln>
        </p:spPr>
      </p:sp>
      <p:sp>
        <p:nvSpPr>
          <p:cNvPr id="18" name="Google Shape;18;p21"/>
          <p:cNvSpPr txBox="1"/>
          <p:nvPr>
            <p:ph type="ctrTitle"/>
          </p:nvPr>
        </p:nvSpPr>
        <p:spPr>
          <a:xfrm>
            <a:off x="458724" y="3236493"/>
            <a:ext cx="5149596" cy="1448385"/>
          </a:xfrm>
          <a:prstGeom prst="rect">
            <a:avLst/>
          </a:prstGeom>
          <a:solidFill>
            <a:schemeClr val="lt1">
              <a:alpha val="80000"/>
            </a:schemeClr>
          </a:solidFill>
          <a:ln>
            <a:noFill/>
          </a:ln>
        </p:spPr>
        <p:txBody>
          <a:bodyPr anchorCtr="0" anchor="b" bIns="137150" lIns="502900"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subTitle"/>
          </p:nvPr>
        </p:nvSpPr>
        <p:spPr>
          <a:xfrm>
            <a:off x="458724" y="4684879"/>
            <a:ext cx="5149596" cy="524794"/>
          </a:xfrm>
          <a:prstGeom prst="rect">
            <a:avLst/>
          </a:prstGeom>
          <a:solidFill>
            <a:schemeClr val="lt1">
              <a:alpha val="80000"/>
            </a:schemeClr>
          </a:solidFill>
          <a:ln>
            <a:noFill/>
          </a:ln>
        </p:spPr>
        <p:txBody>
          <a:bodyPr anchorCtr="0" anchor="t" bIns="45700" lIns="502900" spcFirstLastPara="1" rIns="91425" wrap="square" tIns="45700">
            <a:normAutofit/>
          </a:bodyPr>
          <a:lstStyle>
            <a:lvl1pPr lvl="0" algn="l">
              <a:lnSpc>
                <a:spcPct val="90000"/>
              </a:lnSpc>
              <a:spcBef>
                <a:spcPts val="1000"/>
              </a:spcBef>
              <a:spcAft>
                <a:spcPts val="0"/>
              </a:spcAft>
              <a:buClr>
                <a:srgbClr val="757070"/>
              </a:buClr>
              <a:buSzPts val="1400"/>
              <a:buNone/>
              <a:defRPr sz="1400">
                <a:solidFill>
                  <a:srgbClr val="757070"/>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ption 1">
  <p:cSld name="Team option 1">
    <p:spTree>
      <p:nvGrpSpPr>
        <p:cNvPr id="78" name="Shape 78"/>
        <p:cNvGrpSpPr/>
        <p:nvPr/>
      </p:nvGrpSpPr>
      <p:grpSpPr>
        <a:xfrm>
          <a:off x="0" y="0"/>
          <a:ext cx="0" cy="0"/>
          <a:chOff x="0" y="0"/>
          <a:chExt cx="0" cy="0"/>
        </a:xfrm>
      </p:grpSpPr>
      <p:sp>
        <p:nvSpPr>
          <p:cNvPr id="79" name="Google Shape;79;p30"/>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p:nvPr>
            <p:ph idx="2" type="pic"/>
          </p:nvPr>
        </p:nvSpPr>
        <p:spPr>
          <a:xfrm>
            <a:off x="457200" y="1806318"/>
            <a:ext cx="2286000" cy="3200400"/>
          </a:xfrm>
          <a:prstGeom prst="rect">
            <a:avLst/>
          </a:prstGeom>
          <a:solidFill>
            <a:schemeClr val="accent2"/>
          </a:solidFill>
          <a:ln>
            <a:noFill/>
          </a:ln>
        </p:spPr>
      </p:sp>
      <p:sp>
        <p:nvSpPr>
          <p:cNvPr id="81" name="Google Shape;81;p30"/>
          <p:cNvSpPr/>
          <p:nvPr>
            <p:ph idx="3" type="pic"/>
          </p:nvPr>
        </p:nvSpPr>
        <p:spPr>
          <a:xfrm>
            <a:off x="3429000" y="1806318"/>
            <a:ext cx="2286000" cy="3200400"/>
          </a:xfrm>
          <a:prstGeom prst="rect">
            <a:avLst/>
          </a:prstGeom>
          <a:solidFill>
            <a:schemeClr val="accent2"/>
          </a:solidFill>
          <a:ln>
            <a:noFill/>
          </a:ln>
        </p:spPr>
      </p:sp>
      <p:sp>
        <p:nvSpPr>
          <p:cNvPr id="82" name="Google Shape;82;p30"/>
          <p:cNvSpPr/>
          <p:nvPr>
            <p:ph idx="4" type="pic"/>
          </p:nvPr>
        </p:nvSpPr>
        <p:spPr>
          <a:xfrm>
            <a:off x="6477000" y="1806318"/>
            <a:ext cx="2286000" cy="3200400"/>
          </a:xfrm>
          <a:prstGeom prst="rect">
            <a:avLst/>
          </a:prstGeom>
          <a:solidFill>
            <a:schemeClr val="accent2"/>
          </a:solidFill>
          <a:ln>
            <a:noFill/>
          </a:ln>
        </p:spPr>
      </p:sp>
      <p:sp>
        <p:nvSpPr>
          <p:cNvPr id="83" name="Google Shape;83;p30"/>
          <p:cNvSpPr/>
          <p:nvPr>
            <p:ph idx="5" type="pic"/>
          </p:nvPr>
        </p:nvSpPr>
        <p:spPr>
          <a:xfrm>
            <a:off x="9452808" y="1806318"/>
            <a:ext cx="2286000" cy="3200400"/>
          </a:xfrm>
          <a:prstGeom prst="rect">
            <a:avLst/>
          </a:prstGeom>
          <a:solidFill>
            <a:schemeClr val="accent2"/>
          </a:solidFill>
          <a:ln>
            <a:noFill/>
          </a:ln>
        </p:spPr>
      </p:sp>
      <p:sp>
        <p:nvSpPr>
          <p:cNvPr id="84" name="Google Shape;84;p30"/>
          <p:cNvSpPr txBox="1"/>
          <p:nvPr>
            <p:ph idx="1" type="body"/>
          </p:nvPr>
        </p:nvSpPr>
        <p:spPr>
          <a:xfrm>
            <a:off x="379376" y="5202936"/>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600"/>
              <a:buNone/>
              <a:defRPr b="0" sz="16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0"/>
          <p:cNvSpPr txBox="1"/>
          <p:nvPr>
            <p:ph idx="6" type="body"/>
          </p:nvPr>
        </p:nvSpPr>
        <p:spPr>
          <a:xfrm>
            <a:off x="379376" y="556869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200"/>
              <a:buFont typeface="Arial"/>
              <a:buNone/>
              <a:defRPr sz="12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0"/>
          <p:cNvSpPr txBox="1"/>
          <p:nvPr>
            <p:ph idx="7" type="body"/>
          </p:nvPr>
        </p:nvSpPr>
        <p:spPr>
          <a:xfrm>
            <a:off x="3351175" y="5202936"/>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600"/>
              <a:buNone/>
              <a:defRPr b="0" sz="16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8" type="body"/>
          </p:nvPr>
        </p:nvSpPr>
        <p:spPr>
          <a:xfrm>
            <a:off x="3351174" y="556869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200"/>
              <a:buFont typeface="Arial"/>
              <a:buNone/>
              <a:defRPr sz="12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0"/>
          <p:cNvSpPr txBox="1"/>
          <p:nvPr>
            <p:ph idx="9" type="body"/>
          </p:nvPr>
        </p:nvSpPr>
        <p:spPr>
          <a:xfrm>
            <a:off x="6399176" y="5202936"/>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600"/>
              <a:buNone/>
              <a:defRPr b="0" sz="16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0"/>
          <p:cNvSpPr txBox="1"/>
          <p:nvPr>
            <p:ph idx="13" type="body"/>
          </p:nvPr>
        </p:nvSpPr>
        <p:spPr>
          <a:xfrm>
            <a:off x="6399175" y="556869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200"/>
              <a:buFont typeface="Arial"/>
              <a:buNone/>
              <a:defRPr sz="12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0"/>
          <p:cNvSpPr txBox="1"/>
          <p:nvPr>
            <p:ph idx="14" type="body"/>
          </p:nvPr>
        </p:nvSpPr>
        <p:spPr>
          <a:xfrm>
            <a:off x="9374985" y="5202936"/>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600"/>
              <a:buNone/>
              <a:defRPr b="0" sz="16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0"/>
          <p:cNvSpPr txBox="1"/>
          <p:nvPr>
            <p:ph idx="15" type="body"/>
          </p:nvPr>
        </p:nvSpPr>
        <p:spPr>
          <a:xfrm>
            <a:off x="9374984" y="556869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200"/>
              <a:buFont typeface="Arial"/>
              <a:buNone/>
              <a:defRPr sz="12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0"/>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ption 2">
  <p:cSld name="Team option 2">
    <p:spTree>
      <p:nvGrpSpPr>
        <p:cNvPr id="95" name="Shape 95"/>
        <p:cNvGrpSpPr/>
        <p:nvPr/>
      </p:nvGrpSpPr>
      <p:grpSpPr>
        <a:xfrm>
          <a:off x="0" y="0"/>
          <a:ext cx="0" cy="0"/>
          <a:chOff x="0" y="0"/>
          <a:chExt cx="0" cy="0"/>
        </a:xfrm>
      </p:grpSpPr>
      <p:sp>
        <p:nvSpPr>
          <p:cNvPr id="96" name="Google Shape;96;p31"/>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1"/>
          <p:cNvSpPr/>
          <p:nvPr>
            <p:ph idx="2" type="pic"/>
          </p:nvPr>
        </p:nvSpPr>
        <p:spPr>
          <a:xfrm>
            <a:off x="477256" y="1722086"/>
            <a:ext cx="2286000" cy="1371600"/>
          </a:xfrm>
          <a:prstGeom prst="rect">
            <a:avLst/>
          </a:prstGeom>
          <a:solidFill>
            <a:schemeClr val="accent2"/>
          </a:solidFill>
          <a:ln>
            <a:noFill/>
          </a:ln>
        </p:spPr>
      </p:sp>
      <p:sp>
        <p:nvSpPr>
          <p:cNvPr id="98" name="Google Shape;98;p31"/>
          <p:cNvSpPr/>
          <p:nvPr>
            <p:ph idx="3" type="pic"/>
          </p:nvPr>
        </p:nvSpPr>
        <p:spPr>
          <a:xfrm>
            <a:off x="3429000" y="1722086"/>
            <a:ext cx="2286000" cy="1371600"/>
          </a:xfrm>
          <a:prstGeom prst="rect">
            <a:avLst/>
          </a:prstGeom>
          <a:solidFill>
            <a:schemeClr val="accent2"/>
          </a:solidFill>
          <a:ln>
            <a:noFill/>
          </a:ln>
        </p:spPr>
      </p:sp>
      <p:sp>
        <p:nvSpPr>
          <p:cNvPr id="99" name="Google Shape;99;p31"/>
          <p:cNvSpPr/>
          <p:nvPr>
            <p:ph idx="4" type="pic"/>
          </p:nvPr>
        </p:nvSpPr>
        <p:spPr>
          <a:xfrm>
            <a:off x="6477000" y="1722086"/>
            <a:ext cx="2286000" cy="1371600"/>
          </a:xfrm>
          <a:prstGeom prst="rect">
            <a:avLst/>
          </a:prstGeom>
          <a:solidFill>
            <a:schemeClr val="accent2"/>
          </a:solidFill>
          <a:ln>
            <a:noFill/>
          </a:ln>
        </p:spPr>
      </p:sp>
      <p:sp>
        <p:nvSpPr>
          <p:cNvPr id="100" name="Google Shape;100;p31"/>
          <p:cNvSpPr/>
          <p:nvPr>
            <p:ph idx="5" type="pic"/>
          </p:nvPr>
        </p:nvSpPr>
        <p:spPr>
          <a:xfrm>
            <a:off x="9440776" y="1722086"/>
            <a:ext cx="2286000" cy="1371600"/>
          </a:xfrm>
          <a:prstGeom prst="rect">
            <a:avLst/>
          </a:prstGeom>
          <a:solidFill>
            <a:schemeClr val="accent2"/>
          </a:solidFill>
          <a:ln>
            <a:noFill/>
          </a:ln>
        </p:spPr>
      </p:sp>
      <p:sp>
        <p:nvSpPr>
          <p:cNvPr id="101" name="Google Shape;101;p31"/>
          <p:cNvSpPr txBox="1"/>
          <p:nvPr>
            <p:ph idx="1" type="body"/>
          </p:nvPr>
        </p:nvSpPr>
        <p:spPr>
          <a:xfrm>
            <a:off x="379977" y="3213251"/>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1"/>
          <p:cNvSpPr txBox="1"/>
          <p:nvPr>
            <p:ph idx="6" type="body"/>
          </p:nvPr>
        </p:nvSpPr>
        <p:spPr>
          <a:xfrm>
            <a:off x="379976" y="351894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1"/>
          <p:cNvSpPr txBox="1"/>
          <p:nvPr>
            <p:ph idx="7" type="body"/>
          </p:nvPr>
        </p:nvSpPr>
        <p:spPr>
          <a:xfrm>
            <a:off x="3331719" y="3213251"/>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1"/>
          <p:cNvSpPr txBox="1"/>
          <p:nvPr>
            <p:ph idx="8" type="body"/>
          </p:nvPr>
        </p:nvSpPr>
        <p:spPr>
          <a:xfrm>
            <a:off x="3331718" y="351894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1"/>
          <p:cNvSpPr txBox="1"/>
          <p:nvPr>
            <p:ph idx="9" type="body"/>
          </p:nvPr>
        </p:nvSpPr>
        <p:spPr>
          <a:xfrm>
            <a:off x="6379720" y="3213251"/>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1"/>
          <p:cNvSpPr txBox="1"/>
          <p:nvPr>
            <p:ph idx="13" type="body"/>
          </p:nvPr>
        </p:nvSpPr>
        <p:spPr>
          <a:xfrm>
            <a:off x="6379719" y="351894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1"/>
          <p:cNvSpPr txBox="1"/>
          <p:nvPr>
            <p:ph idx="14" type="body"/>
          </p:nvPr>
        </p:nvSpPr>
        <p:spPr>
          <a:xfrm>
            <a:off x="9343497" y="3213251"/>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31"/>
          <p:cNvSpPr txBox="1"/>
          <p:nvPr>
            <p:ph idx="15" type="body"/>
          </p:nvPr>
        </p:nvSpPr>
        <p:spPr>
          <a:xfrm>
            <a:off x="9343496" y="3518946"/>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31"/>
          <p:cNvSpPr/>
          <p:nvPr>
            <p:ph idx="16" type="pic"/>
          </p:nvPr>
        </p:nvSpPr>
        <p:spPr>
          <a:xfrm>
            <a:off x="497304" y="4076273"/>
            <a:ext cx="2286000" cy="1371600"/>
          </a:xfrm>
          <a:prstGeom prst="rect">
            <a:avLst/>
          </a:prstGeom>
          <a:solidFill>
            <a:schemeClr val="accent2"/>
          </a:solidFill>
          <a:ln>
            <a:noFill/>
          </a:ln>
        </p:spPr>
      </p:sp>
      <p:sp>
        <p:nvSpPr>
          <p:cNvPr id="110" name="Google Shape;110;p31"/>
          <p:cNvSpPr/>
          <p:nvPr>
            <p:ph idx="17" type="pic"/>
          </p:nvPr>
        </p:nvSpPr>
        <p:spPr>
          <a:xfrm>
            <a:off x="3449048" y="4076273"/>
            <a:ext cx="2286000" cy="1371600"/>
          </a:xfrm>
          <a:prstGeom prst="rect">
            <a:avLst/>
          </a:prstGeom>
          <a:solidFill>
            <a:schemeClr val="accent2"/>
          </a:solidFill>
          <a:ln>
            <a:noFill/>
          </a:ln>
        </p:spPr>
      </p:sp>
      <p:sp>
        <p:nvSpPr>
          <p:cNvPr id="111" name="Google Shape;111;p31"/>
          <p:cNvSpPr/>
          <p:nvPr>
            <p:ph idx="18" type="pic"/>
          </p:nvPr>
        </p:nvSpPr>
        <p:spPr>
          <a:xfrm>
            <a:off x="6497048" y="4076273"/>
            <a:ext cx="2286000" cy="1371600"/>
          </a:xfrm>
          <a:prstGeom prst="rect">
            <a:avLst/>
          </a:prstGeom>
          <a:solidFill>
            <a:schemeClr val="accent2"/>
          </a:solidFill>
          <a:ln>
            <a:noFill/>
          </a:ln>
        </p:spPr>
      </p:sp>
      <p:sp>
        <p:nvSpPr>
          <p:cNvPr id="112" name="Google Shape;112;p31"/>
          <p:cNvSpPr/>
          <p:nvPr>
            <p:ph idx="19" type="pic"/>
          </p:nvPr>
        </p:nvSpPr>
        <p:spPr>
          <a:xfrm>
            <a:off x="9460824" y="4076273"/>
            <a:ext cx="2286000" cy="1371600"/>
          </a:xfrm>
          <a:prstGeom prst="rect">
            <a:avLst/>
          </a:prstGeom>
          <a:solidFill>
            <a:schemeClr val="accent2"/>
          </a:solidFill>
          <a:ln>
            <a:noFill/>
          </a:ln>
        </p:spPr>
      </p:sp>
      <p:sp>
        <p:nvSpPr>
          <p:cNvPr id="113" name="Google Shape;113;p31"/>
          <p:cNvSpPr txBox="1"/>
          <p:nvPr>
            <p:ph idx="20" type="body"/>
          </p:nvPr>
        </p:nvSpPr>
        <p:spPr>
          <a:xfrm>
            <a:off x="400025" y="5567438"/>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31"/>
          <p:cNvSpPr txBox="1"/>
          <p:nvPr>
            <p:ph idx="21" type="body"/>
          </p:nvPr>
        </p:nvSpPr>
        <p:spPr>
          <a:xfrm>
            <a:off x="400024" y="5873133"/>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31"/>
          <p:cNvSpPr txBox="1"/>
          <p:nvPr>
            <p:ph idx="22" type="body"/>
          </p:nvPr>
        </p:nvSpPr>
        <p:spPr>
          <a:xfrm>
            <a:off x="3351767" y="5567438"/>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31"/>
          <p:cNvSpPr txBox="1"/>
          <p:nvPr>
            <p:ph idx="23" type="body"/>
          </p:nvPr>
        </p:nvSpPr>
        <p:spPr>
          <a:xfrm>
            <a:off x="3351766" y="5873133"/>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1"/>
          <p:cNvSpPr txBox="1"/>
          <p:nvPr>
            <p:ph idx="24" type="body"/>
          </p:nvPr>
        </p:nvSpPr>
        <p:spPr>
          <a:xfrm>
            <a:off x="6399768" y="5567438"/>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1"/>
          <p:cNvSpPr txBox="1"/>
          <p:nvPr>
            <p:ph idx="25" type="body"/>
          </p:nvPr>
        </p:nvSpPr>
        <p:spPr>
          <a:xfrm>
            <a:off x="6399767" y="5873133"/>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31"/>
          <p:cNvSpPr txBox="1"/>
          <p:nvPr>
            <p:ph idx="26" type="body"/>
          </p:nvPr>
        </p:nvSpPr>
        <p:spPr>
          <a:xfrm>
            <a:off x="9363545" y="5567438"/>
            <a:ext cx="2286000" cy="2800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1600"/>
              <a:buNone/>
              <a:defRPr sz="1600"/>
            </a:lvl2pPr>
            <a:lvl3pPr indent="-228600" lvl="2" marL="1371600" algn="l">
              <a:lnSpc>
                <a:spcPct val="90000"/>
              </a:lnSpc>
              <a:spcBef>
                <a:spcPts val="500"/>
              </a:spcBef>
              <a:spcAft>
                <a:spcPts val="0"/>
              </a:spcAft>
              <a:buClr>
                <a:srgbClr val="3F3F3F"/>
              </a:buClr>
              <a:buSzPts val="1600"/>
              <a:buNone/>
              <a:defRPr sz="1600"/>
            </a:lvl3pPr>
            <a:lvl4pPr indent="-228600" lvl="3" marL="1828800" algn="l">
              <a:lnSpc>
                <a:spcPct val="90000"/>
              </a:lnSpc>
              <a:spcBef>
                <a:spcPts val="500"/>
              </a:spcBef>
              <a:spcAft>
                <a:spcPts val="0"/>
              </a:spcAft>
              <a:buClr>
                <a:srgbClr val="3F3F3F"/>
              </a:buClr>
              <a:buSzPts val="1600"/>
              <a:buNone/>
              <a:defRPr sz="1600"/>
            </a:lvl4pPr>
            <a:lvl5pPr indent="-228600" lvl="4" marL="2286000" algn="l">
              <a:lnSpc>
                <a:spcPct val="90000"/>
              </a:lnSpc>
              <a:spcBef>
                <a:spcPts val="500"/>
              </a:spcBef>
              <a:spcAft>
                <a:spcPts val="0"/>
              </a:spcAft>
              <a:buClr>
                <a:srgbClr val="3F3F3F"/>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1"/>
          <p:cNvSpPr txBox="1"/>
          <p:nvPr>
            <p:ph idx="27" type="body"/>
          </p:nvPr>
        </p:nvSpPr>
        <p:spPr>
          <a:xfrm>
            <a:off x="9363544" y="5873133"/>
            <a:ext cx="2286000" cy="2444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000"/>
              <a:buFont typeface="Arial"/>
              <a:buNone/>
              <a:defRPr sz="1000">
                <a:solidFill>
                  <a:srgbClr val="757070"/>
                </a:solidFill>
              </a:defRPr>
            </a:lvl1pPr>
            <a:lvl2pPr indent="-228600" lvl="1" marL="914400" algn="l">
              <a:lnSpc>
                <a:spcPct val="90000"/>
              </a:lnSpc>
              <a:spcBef>
                <a:spcPts val="500"/>
              </a:spcBef>
              <a:spcAft>
                <a:spcPts val="0"/>
              </a:spcAft>
              <a:buClr>
                <a:srgbClr val="3F3F3F"/>
              </a:buClr>
              <a:buSzPts val="1200"/>
              <a:buFont typeface="Arial"/>
              <a:buNone/>
              <a:defRPr sz="1200"/>
            </a:lvl2pPr>
            <a:lvl3pPr indent="-228600" lvl="2" marL="1371600" algn="l">
              <a:lnSpc>
                <a:spcPct val="90000"/>
              </a:lnSpc>
              <a:spcBef>
                <a:spcPts val="500"/>
              </a:spcBef>
              <a:spcAft>
                <a:spcPts val="0"/>
              </a:spcAft>
              <a:buClr>
                <a:srgbClr val="3F3F3F"/>
              </a:buClr>
              <a:buSzPts val="1200"/>
              <a:buFont typeface="Arial"/>
              <a:buNone/>
              <a:defRPr sz="1200"/>
            </a:lvl3pPr>
            <a:lvl4pPr indent="-228600" lvl="3" marL="1828800" algn="l">
              <a:lnSpc>
                <a:spcPct val="90000"/>
              </a:lnSpc>
              <a:spcBef>
                <a:spcPts val="500"/>
              </a:spcBef>
              <a:spcAft>
                <a:spcPts val="0"/>
              </a:spcAft>
              <a:buClr>
                <a:srgbClr val="3F3F3F"/>
              </a:buClr>
              <a:buSzPts val="1200"/>
              <a:buFont typeface="Arial"/>
              <a:buNone/>
              <a:defRPr sz="1200"/>
            </a:lvl4pPr>
            <a:lvl5pPr indent="-228600" lvl="4" marL="2286000" algn="l">
              <a:lnSpc>
                <a:spcPct val="90000"/>
              </a:lnSpc>
              <a:spcBef>
                <a:spcPts val="500"/>
              </a:spcBef>
              <a:spcAft>
                <a:spcPts val="0"/>
              </a:spcAft>
              <a:buClr>
                <a:srgbClr val="3F3F3F"/>
              </a:buClr>
              <a:buSzPts val="1200"/>
              <a:buFont typeface="Arial"/>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31"/>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4" name="Shape 124"/>
        <p:cNvGrpSpPr/>
        <p:nvPr/>
      </p:nvGrpSpPr>
      <p:grpSpPr>
        <a:xfrm>
          <a:off x="0" y="0"/>
          <a:ext cx="0" cy="0"/>
          <a:chOff x="0" y="0"/>
          <a:chExt cx="0" cy="0"/>
        </a:xfrm>
      </p:grpSpPr>
      <p:sp>
        <p:nvSpPr>
          <p:cNvPr id="125" name="Google Shape;125;p32"/>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F7F7F"/>
              </a:buClr>
              <a:buSzPts val="3600"/>
              <a:buFont typeface="Bodoni"/>
              <a:buNone/>
              <a:defRPr sz="3600">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32"/>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29" name="Shape 129"/>
        <p:cNvGrpSpPr/>
        <p:nvPr/>
      </p:nvGrpSpPr>
      <p:grpSpPr>
        <a:xfrm>
          <a:off x="0" y="0"/>
          <a:ext cx="0" cy="0"/>
          <a:chOff x="0" y="0"/>
          <a:chExt cx="0" cy="0"/>
        </a:xfrm>
      </p:grpSpPr>
      <p:sp>
        <p:nvSpPr>
          <p:cNvPr id="130" name="Google Shape;130;p33"/>
          <p:cNvSpPr/>
          <p:nvPr/>
        </p:nvSpPr>
        <p:spPr>
          <a:xfrm>
            <a:off x="6086475" y="1682496"/>
            <a:ext cx="5638800" cy="4572000"/>
          </a:xfrm>
          <a:prstGeom prst="rect">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
        <p:nvSpPr>
          <p:cNvPr id="131" name="Google Shape;131;p33"/>
          <p:cNvSpPr/>
          <p:nvPr/>
        </p:nvSpPr>
        <p:spPr>
          <a:xfrm>
            <a:off x="457200" y="1681163"/>
            <a:ext cx="5638800" cy="4572000"/>
          </a:xfrm>
          <a:prstGeom prst="rect">
            <a:avLst/>
          </a:prstGeom>
          <a:solidFill>
            <a:schemeClr val="accent2">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
        <p:nvSpPr>
          <p:cNvPr id="132" name="Google Shape;132;p33"/>
          <p:cNvSpPr txBox="1"/>
          <p:nvPr>
            <p:ph type="title"/>
          </p:nvPr>
        </p:nvSpPr>
        <p:spPr>
          <a:xfrm>
            <a:off x="457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F7F7F"/>
              </a:buClr>
              <a:buSzPts val="3600"/>
              <a:buFont typeface="Bodon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3"/>
          <p:cNvSpPr txBox="1"/>
          <p:nvPr>
            <p:ph idx="1" type="body"/>
          </p:nvPr>
        </p:nvSpPr>
        <p:spPr>
          <a:xfrm>
            <a:off x="1289640" y="1844259"/>
            <a:ext cx="36576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000"/>
              <a:buNone/>
              <a:defRPr b="0" sz="2000">
                <a:solidFill>
                  <a:schemeClr val="dk2"/>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33"/>
          <p:cNvSpPr txBox="1"/>
          <p:nvPr>
            <p:ph idx="2" type="body"/>
          </p:nvPr>
        </p:nvSpPr>
        <p:spPr>
          <a:xfrm>
            <a:off x="1289640" y="2668171"/>
            <a:ext cx="3657600" cy="368458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3F3F3F"/>
              </a:buClr>
              <a:buSzPts val="1400"/>
              <a:buChar char="•"/>
              <a:defRPr sz="1400"/>
            </a:lvl1pPr>
            <a:lvl2pPr indent="-317500" lvl="1" marL="914400" algn="l">
              <a:lnSpc>
                <a:spcPct val="90000"/>
              </a:lnSpc>
              <a:spcBef>
                <a:spcPts val="500"/>
              </a:spcBef>
              <a:spcAft>
                <a:spcPts val="0"/>
              </a:spcAft>
              <a:buClr>
                <a:srgbClr val="3F3F3F"/>
              </a:buClr>
              <a:buSzPts val="1400"/>
              <a:buChar char="•"/>
              <a:defRPr sz="1400"/>
            </a:lvl2pPr>
            <a:lvl3pPr indent="-317500" lvl="2" marL="1371600" algn="l">
              <a:lnSpc>
                <a:spcPct val="90000"/>
              </a:lnSpc>
              <a:spcBef>
                <a:spcPts val="500"/>
              </a:spcBef>
              <a:spcAft>
                <a:spcPts val="0"/>
              </a:spcAft>
              <a:buClr>
                <a:srgbClr val="3F3F3F"/>
              </a:buClr>
              <a:buSzPts val="1400"/>
              <a:buChar char="•"/>
              <a:defRPr sz="1400"/>
            </a:lvl3pPr>
            <a:lvl4pPr indent="-317500" lvl="3" marL="1828800" algn="l">
              <a:lnSpc>
                <a:spcPct val="90000"/>
              </a:lnSpc>
              <a:spcBef>
                <a:spcPts val="500"/>
              </a:spcBef>
              <a:spcAft>
                <a:spcPts val="0"/>
              </a:spcAft>
              <a:buClr>
                <a:srgbClr val="3F3F3F"/>
              </a:buClr>
              <a:buSzPts val="1400"/>
              <a:buChar char="•"/>
              <a:defRPr sz="1400"/>
            </a:lvl4pPr>
            <a:lvl5pPr indent="-317500" lvl="4" marL="2286000" algn="l">
              <a:lnSpc>
                <a:spcPct val="90000"/>
              </a:lnSpc>
              <a:spcBef>
                <a:spcPts val="500"/>
              </a:spcBef>
              <a:spcAft>
                <a:spcPts val="0"/>
              </a:spcAft>
              <a:buClr>
                <a:srgbClr val="3F3F3F"/>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33"/>
          <p:cNvSpPr txBox="1"/>
          <p:nvPr>
            <p:ph idx="3" type="body"/>
          </p:nvPr>
        </p:nvSpPr>
        <p:spPr>
          <a:xfrm>
            <a:off x="6780133" y="1808163"/>
            <a:ext cx="4703841"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000"/>
              <a:buNone/>
              <a:defRPr b="0" sz="2000">
                <a:solidFill>
                  <a:schemeClr val="dk2"/>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33"/>
          <p:cNvSpPr txBox="1"/>
          <p:nvPr>
            <p:ph idx="4" type="body"/>
          </p:nvPr>
        </p:nvSpPr>
        <p:spPr>
          <a:xfrm>
            <a:off x="6780134" y="2632075"/>
            <a:ext cx="3657600" cy="368458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3F3F3F"/>
              </a:buClr>
              <a:buSzPts val="1400"/>
              <a:buChar char="•"/>
              <a:defRPr sz="1400"/>
            </a:lvl1pPr>
            <a:lvl2pPr indent="-317500" lvl="1" marL="914400" algn="l">
              <a:lnSpc>
                <a:spcPct val="90000"/>
              </a:lnSpc>
              <a:spcBef>
                <a:spcPts val="500"/>
              </a:spcBef>
              <a:spcAft>
                <a:spcPts val="0"/>
              </a:spcAft>
              <a:buClr>
                <a:srgbClr val="3F3F3F"/>
              </a:buClr>
              <a:buSzPts val="1400"/>
              <a:buChar char="•"/>
              <a:defRPr sz="1400"/>
            </a:lvl2pPr>
            <a:lvl3pPr indent="-317500" lvl="2" marL="1371600" algn="l">
              <a:lnSpc>
                <a:spcPct val="90000"/>
              </a:lnSpc>
              <a:spcBef>
                <a:spcPts val="500"/>
              </a:spcBef>
              <a:spcAft>
                <a:spcPts val="0"/>
              </a:spcAft>
              <a:buClr>
                <a:srgbClr val="3F3F3F"/>
              </a:buClr>
              <a:buSzPts val="1400"/>
              <a:buChar char="•"/>
              <a:defRPr sz="1400"/>
            </a:lvl3pPr>
            <a:lvl4pPr indent="-317500" lvl="3" marL="1828800" algn="l">
              <a:lnSpc>
                <a:spcPct val="90000"/>
              </a:lnSpc>
              <a:spcBef>
                <a:spcPts val="500"/>
              </a:spcBef>
              <a:spcAft>
                <a:spcPts val="0"/>
              </a:spcAft>
              <a:buClr>
                <a:srgbClr val="3F3F3F"/>
              </a:buClr>
              <a:buSzPts val="1400"/>
              <a:buChar char="•"/>
              <a:defRPr sz="1400"/>
            </a:lvl4pPr>
            <a:lvl5pPr indent="-317500" lvl="4" marL="2286000" algn="l">
              <a:lnSpc>
                <a:spcPct val="90000"/>
              </a:lnSpc>
              <a:spcBef>
                <a:spcPts val="500"/>
              </a:spcBef>
              <a:spcAft>
                <a:spcPts val="0"/>
              </a:spcAft>
              <a:buClr>
                <a:srgbClr val="3F3F3F"/>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33"/>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140" name="Shape 140"/>
        <p:cNvGrpSpPr/>
        <p:nvPr/>
      </p:nvGrpSpPr>
      <p:grpSpPr>
        <a:xfrm>
          <a:off x="0" y="0"/>
          <a:ext cx="0" cy="0"/>
          <a:chOff x="0" y="0"/>
          <a:chExt cx="0" cy="0"/>
        </a:xfrm>
      </p:grpSpPr>
      <p:sp>
        <p:nvSpPr>
          <p:cNvPr id="141" name="Google Shape;141;p34"/>
          <p:cNvSpPr/>
          <p:nvPr/>
        </p:nvSpPr>
        <p:spPr>
          <a:xfrm>
            <a:off x="7958712" y="1681163"/>
            <a:ext cx="3749040" cy="4572000"/>
          </a:xfrm>
          <a:prstGeom prst="rect">
            <a:avLst/>
          </a:prstGeom>
          <a:solidFill>
            <a:schemeClr val="accent2">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
        <p:nvSpPr>
          <p:cNvPr id="142" name="Google Shape;142;p34"/>
          <p:cNvSpPr/>
          <p:nvPr/>
        </p:nvSpPr>
        <p:spPr>
          <a:xfrm>
            <a:off x="4211097" y="1682496"/>
            <a:ext cx="3749040" cy="4572000"/>
          </a:xfrm>
          <a:prstGeom prst="rect">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
        <p:nvSpPr>
          <p:cNvPr id="143" name="Google Shape;143;p34"/>
          <p:cNvSpPr/>
          <p:nvPr/>
        </p:nvSpPr>
        <p:spPr>
          <a:xfrm>
            <a:off x="463176" y="1681163"/>
            <a:ext cx="3749040" cy="4572000"/>
          </a:xfrm>
          <a:prstGeom prst="rect">
            <a:avLst/>
          </a:prstGeom>
          <a:solidFill>
            <a:schemeClr val="accent2">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
        <p:nvSpPr>
          <p:cNvPr id="144" name="Google Shape;144;p34"/>
          <p:cNvSpPr txBox="1"/>
          <p:nvPr>
            <p:ph type="title"/>
          </p:nvPr>
        </p:nvSpPr>
        <p:spPr>
          <a:xfrm>
            <a:off x="457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F7F7F"/>
              </a:buClr>
              <a:buSzPts val="3600"/>
              <a:buFont typeface="Bodon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4"/>
          <p:cNvSpPr txBox="1"/>
          <p:nvPr>
            <p:ph idx="1" type="body"/>
          </p:nvPr>
        </p:nvSpPr>
        <p:spPr>
          <a:xfrm>
            <a:off x="839788" y="1966913"/>
            <a:ext cx="29718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800"/>
              <a:buNone/>
              <a:defRPr b="0" sz="1800">
                <a:solidFill>
                  <a:schemeClr val="dk2"/>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p34"/>
          <p:cNvSpPr txBox="1"/>
          <p:nvPr>
            <p:ph idx="2" type="body"/>
          </p:nvPr>
        </p:nvSpPr>
        <p:spPr>
          <a:xfrm>
            <a:off x="839788" y="2790825"/>
            <a:ext cx="2971800" cy="3248025"/>
          </a:xfrm>
          <a:prstGeom prst="rect">
            <a:avLst/>
          </a:prstGeom>
          <a:noFill/>
          <a:ln>
            <a:noFill/>
          </a:ln>
        </p:spPr>
        <p:txBody>
          <a:bodyPr anchorCtr="0" anchor="t" bIns="45700" lIns="91425" spcFirstLastPara="1" rIns="91425" wrap="square" tIns="45700">
            <a:normAutofit/>
          </a:bodyPr>
          <a:lstStyle>
            <a:lvl1pPr indent="-317500" lvl="0" marL="457200" algn="l">
              <a:lnSpc>
                <a:spcPct val="142857"/>
              </a:lnSpc>
              <a:spcBef>
                <a:spcPts val="1000"/>
              </a:spcBef>
              <a:spcAft>
                <a:spcPts val="0"/>
              </a:spcAft>
              <a:buClr>
                <a:srgbClr val="3F3F3F"/>
              </a:buClr>
              <a:buSzPts val="1400"/>
              <a:buChar char="•"/>
              <a:defRPr sz="1400"/>
            </a:lvl1pPr>
            <a:lvl2pPr indent="-317500" lvl="1" marL="914400" algn="l">
              <a:lnSpc>
                <a:spcPct val="142857"/>
              </a:lnSpc>
              <a:spcBef>
                <a:spcPts val="500"/>
              </a:spcBef>
              <a:spcAft>
                <a:spcPts val="0"/>
              </a:spcAft>
              <a:buClr>
                <a:srgbClr val="3F3F3F"/>
              </a:buClr>
              <a:buSzPts val="1400"/>
              <a:buChar char="•"/>
              <a:defRPr sz="1400"/>
            </a:lvl2pPr>
            <a:lvl3pPr indent="-317500" lvl="2" marL="1371600" algn="l">
              <a:lnSpc>
                <a:spcPct val="142857"/>
              </a:lnSpc>
              <a:spcBef>
                <a:spcPts val="500"/>
              </a:spcBef>
              <a:spcAft>
                <a:spcPts val="0"/>
              </a:spcAft>
              <a:buClr>
                <a:srgbClr val="3F3F3F"/>
              </a:buClr>
              <a:buSzPts val="1400"/>
              <a:buChar char="•"/>
              <a:defRPr sz="1400"/>
            </a:lvl3pPr>
            <a:lvl4pPr indent="-317500" lvl="3" marL="1828800" algn="l">
              <a:lnSpc>
                <a:spcPct val="142857"/>
              </a:lnSpc>
              <a:spcBef>
                <a:spcPts val="500"/>
              </a:spcBef>
              <a:spcAft>
                <a:spcPts val="0"/>
              </a:spcAft>
              <a:buClr>
                <a:srgbClr val="3F3F3F"/>
              </a:buClr>
              <a:buSzPts val="1400"/>
              <a:buChar char="•"/>
              <a:defRPr sz="1400"/>
            </a:lvl4pPr>
            <a:lvl5pPr indent="-317500" lvl="4" marL="2286000" algn="l">
              <a:lnSpc>
                <a:spcPct val="142857"/>
              </a:lnSpc>
              <a:spcBef>
                <a:spcPts val="500"/>
              </a:spcBef>
              <a:spcAft>
                <a:spcPts val="0"/>
              </a:spcAft>
              <a:buClr>
                <a:srgbClr val="3F3F3F"/>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34"/>
          <p:cNvSpPr txBox="1"/>
          <p:nvPr>
            <p:ph idx="3" type="body"/>
          </p:nvPr>
        </p:nvSpPr>
        <p:spPr>
          <a:xfrm>
            <a:off x="4610188" y="1966913"/>
            <a:ext cx="29718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800"/>
              <a:buNone/>
              <a:defRPr b="0" sz="1800">
                <a:solidFill>
                  <a:schemeClr val="dk2"/>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p34"/>
          <p:cNvSpPr txBox="1"/>
          <p:nvPr>
            <p:ph idx="4" type="body"/>
          </p:nvPr>
        </p:nvSpPr>
        <p:spPr>
          <a:xfrm>
            <a:off x="4610188" y="2790825"/>
            <a:ext cx="2971800" cy="3246120"/>
          </a:xfrm>
          <a:prstGeom prst="rect">
            <a:avLst/>
          </a:prstGeom>
          <a:noFill/>
          <a:ln>
            <a:noFill/>
          </a:ln>
        </p:spPr>
        <p:txBody>
          <a:bodyPr anchorCtr="0" anchor="t" bIns="45700" lIns="91425" spcFirstLastPara="1" rIns="91425" wrap="square" tIns="45700">
            <a:normAutofit/>
          </a:bodyPr>
          <a:lstStyle>
            <a:lvl1pPr indent="-317500" lvl="0" marL="457200" algn="l">
              <a:lnSpc>
                <a:spcPct val="142857"/>
              </a:lnSpc>
              <a:spcBef>
                <a:spcPts val="1000"/>
              </a:spcBef>
              <a:spcAft>
                <a:spcPts val="0"/>
              </a:spcAft>
              <a:buClr>
                <a:srgbClr val="3F3F3F"/>
              </a:buClr>
              <a:buSzPts val="1400"/>
              <a:buChar char="•"/>
              <a:defRPr sz="1400"/>
            </a:lvl1pPr>
            <a:lvl2pPr indent="-317500" lvl="1" marL="914400" algn="l">
              <a:lnSpc>
                <a:spcPct val="142857"/>
              </a:lnSpc>
              <a:spcBef>
                <a:spcPts val="500"/>
              </a:spcBef>
              <a:spcAft>
                <a:spcPts val="0"/>
              </a:spcAft>
              <a:buClr>
                <a:srgbClr val="3F3F3F"/>
              </a:buClr>
              <a:buSzPts val="1400"/>
              <a:buChar char="•"/>
              <a:defRPr sz="1400"/>
            </a:lvl2pPr>
            <a:lvl3pPr indent="-317500" lvl="2" marL="1371600" algn="l">
              <a:lnSpc>
                <a:spcPct val="142857"/>
              </a:lnSpc>
              <a:spcBef>
                <a:spcPts val="500"/>
              </a:spcBef>
              <a:spcAft>
                <a:spcPts val="0"/>
              </a:spcAft>
              <a:buClr>
                <a:srgbClr val="3F3F3F"/>
              </a:buClr>
              <a:buSzPts val="1400"/>
              <a:buChar char="•"/>
              <a:defRPr sz="1400"/>
            </a:lvl3pPr>
            <a:lvl4pPr indent="-317500" lvl="3" marL="1828800" algn="l">
              <a:lnSpc>
                <a:spcPct val="142857"/>
              </a:lnSpc>
              <a:spcBef>
                <a:spcPts val="500"/>
              </a:spcBef>
              <a:spcAft>
                <a:spcPts val="0"/>
              </a:spcAft>
              <a:buClr>
                <a:srgbClr val="3F3F3F"/>
              </a:buClr>
              <a:buSzPts val="1400"/>
              <a:buChar char="•"/>
              <a:defRPr sz="1400"/>
            </a:lvl4pPr>
            <a:lvl5pPr indent="-317500" lvl="4" marL="2286000" algn="l">
              <a:lnSpc>
                <a:spcPct val="142857"/>
              </a:lnSpc>
              <a:spcBef>
                <a:spcPts val="500"/>
              </a:spcBef>
              <a:spcAft>
                <a:spcPts val="0"/>
              </a:spcAft>
              <a:buClr>
                <a:srgbClr val="3F3F3F"/>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34"/>
          <p:cNvSpPr txBox="1"/>
          <p:nvPr>
            <p:ph idx="5" type="body"/>
          </p:nvPr>
        </p:nvSpPr>
        <p:spPr>
          <a:xfrm>
            <a:off x="8430134" y="1976438"/>
            <a:ext cx="29718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800"/>
              <a:buNone/>
              <a:defRPr b="0" sz="1800">
                <a:solidFill>
                  <a:schemeClr val="dk2"/>
                </a:solidFill>
                <a:latin typeface="Bodoni"/>
                <a:ea typeface="Bodoni"/>
                <a:cs typeface="Bodoni"/>
                <a:sym typeface="Bodoni"/>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0" name="Google Shape;150;p34"/>
          <p:cNvSpPr txBox="1"/>
          <p:nvPr>
            <p:ph idx="6" type="body"/>
          </p:nvPr>
        </p:nvSpPr>
        <p:spPr>
          <a:xfrm>
            <a:off x="8430134" y="2800350"/>
            <a:ext cx="2971800" cy="3246120"/>
          </a:xfrm>
          <a:prstGeom prst="rect">
            <a:avLst/>
          </a:prstGeom>
          <a:noFill/>
          <a:ln>
            <a:noFill/>
          </a:ln>
        </p:spPr>
        <p:txBody>
          <a:bodyPr anchorCtr="0" anchor="t" bIns="45700" lIns="91425" spcFirstLastPara="1" rIns="91425" wrap="square" tIns="45700">
            <a:normAutofit/>
          </a:bodyPr>
          <a:lstStyle>
            <a:lvl1pPr indent="-317500" lvl="0" marL="457200" algn="l">
              <a:lnSpc>
                <a:spcPct val="142857"/>
              </a:lnSpc>
              <a:spcBef>
                <a:spcPts val="1000"/>
              </a:spcBef>
              <a:spcAft>
                <a:spcPts val="0"/>
              </a:spcAft>
              <a:buClr>
                <a:srgbClr val="3F3F3F"/>
              </a:buClr>
              <a:buSzPts val="1400"/>
              <a:buChar char="•"/>
              <a:defRPr sz="1400"/>
            </a:lvl1pPr>
            <a:lvl2pPr indent="-317500" lvl="1" marL="914400" algn="l">
              <a:lnSpc>
                <a:spcPct val="142857"/>
              </a:lnSpc>
              <a:spcBef>
                <a:spcPts val="500"/>
              </a:spcBef>
              <a:spcAft>
                <a:spcPts val="0"/>
              </a:spcAft>
              <a:buClr>
                <a:srgbClr val="3F3F3F"/>
              </a:buClr>
              <a:buSzPts val="1400"/>
              <a:buChar char="•"/>
              <a:defRPr sz="1400"/>
            </a:lvl2pPr>
            <a:lvl3pPr indent="-317500" lvl="2" marL="1371600" algn="l">
              <a:lnSpc>
                <a:spcPct val="142857"/>
              </a:lnSpc>
              <a:spcBef>
                <a:spcPts val="500"/>
              </a:spcBef>
              <a:spcAft>
                <a:spcPts val="0"/>
              </a:spcAft>
              <a:buClr>
                <a:srgbClr val="3F3F3F"/>
              </a:buClr>
              <a:buSzPts val="1400"/>
              <a:buChar char="•"/>
              <a:defRPr sz="1400"/>
            </a:lvl3pPr>
            <a:lvl4pPr indent="-317500" lvl="3" marL="1828800" algn="l">
              <a:lnSpc>
                <a:spcPct val="142857"/>
              </a:lnSpc>
              <a:spcBef>
                <a:spcPts val="500"/>
              </a:spcBef>
              <a:spcAft>
                <a:spcPts val="0"/>
              </a:spcAft>
              <a:buClr>
                <a:srgbClr val="3F3F3F"/>
              </a:buClr>
              <a:buSzPts val="1400"/>
              <a:buChar char="•"/>
              <a:defRPr sz="1400"/>
            </a:lvl4pPr>
            <a:lvl5pPr indent="-317500" lvl="4" marL="2286000" algn="l">
              <a:lnSpc>
                <a:spcPct val="142857"/>
              </a:lnSpc>
              <a:spcBef>
                <a:spcPts val="500"/>
              </a:spcBef>
              <a:spcAft>
                <a:spcPts val="0"/>
              </a:spcAft>
              <a:buClr>
                <a:srgbClr val="3F3F3F"/>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4"/>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20" name="Shape 20"/>
        <p:cNvGrpSpPr/>
        <p:nvPr/>
      </p:nvGrpSpPr>
      <p:grpSpPr>
        <a:xfrm>
          <a:off x="0" y="0"/>
          <a:ext cx="0" cy="0"/>
          <a:chOff x="0" y="0"/>
          <a:chExt cx="0" cy="0"/>
        </a:xfrm>
      </p:grpSpPr>
      <p:sp>
        <p:nvSpPr>
          <p:cNvPr id="21" name="Google Shape;21;p22"/>
          <p:cNvSpPr/>
          <p:nvPr/>
        </p:nvSpPr>
        <p:spPr>
          <a:xfrm>
            <a:off x="6286500" y="946404"/>
            <a:ext cx="5486400" cy="4965192"/>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Light"/>
              <a:ea typeface="Source Sans Pro Light"/>
              <a:cs typeface="Source Sans Pro Light"/>
              <a:sym typeface="Source Sans Pro Light"/>
            </a:endParaRPr>
          </a:p>
        </p:txBody>
      </p:sp>
      <p:sp>
        <p:nvSpPr>
          <p:cNvPr id="22" name="Google Shape;22;p22"/>
          <p:cNvSpPr txBox="1"/>
          <p:nvPr>
            <p:ph type="title"/>
          </p:nvPr>
        </p:nvSpPr>
        <p:spPr>
          <a:xfrm>
            <a:off x="457199" y="2103120"/>
            <a:ext cx="3848101"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p:nvPr>
            <p:ph idx="2" type="pic"/>
          </p:nvPr>
        </p:nvSpPr>
        <p:spPr>
          <a:xfrm>
            <a:off x="4697421" y="1600200"/>
            <a:ext cx="2743199" cy="3657600"/>
          </a:xfrm>
          <a:prstGeom prst="rect">
            <a:avLst/>
          </a:prstGeom>
          <a:solidFill>
            <a:schemeClr val="accent1"/>
          </a:solidFill>
          <a:ln>
            <a:noFill/>
          </a:ln>
        </p:spPr>
      </p:sp>
      <p:sp>
        <p:nvSpPr>
          <p:cNvPr id="24" name="Google Shape;24;p22"/>
          <p:cNvSpPr txBox="1"/>
          <p:nvPr>
            <p:ph idx="1" type="body"/>
          </p:nvPr>
        </p:nvSpPr>
        <p:spPr>
          <a:xfrm>
            <a:off x="8312614" y="1893262"/>
            <a:ext cx="2743200" cy="3071477"/>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Clr>
                <a:srgbClr val="3F3F3F"/>
              </a:buClr>
              <a:buSzPts val="1800"/>
              <a:buFont typeface="Arial"/>
              <a:buChar char="•"/>
              <a:defRPr sz="1800">
                <a:solidFill>
                  <a:srgbClr val="3F3F3F"/>
                </a:solidFill>
              </a:defRPr>
            </a:lvl1pPr>
            <a:lvl2pPr indent="-355600" lvl="1" marL="914400" algn="l">
              <a:lnSpc>
                <a:spcPct val="100000"/>
              </a:lnSpc>
              <a:spcBef>
                <a:spcPts val="500"/>
              </a:spcBef>
              <a:spcAft>
                <a:spcPts val="0"/>
              </a:spcAft>
              <a:buClr>
                <a:srgbClr val="3F3F3F"/>
              </a:buClr>
              <a:buSzPts val="2000"/>
              <a:buFont typeface="Arial"/>
              <a:buChar char="•"/>
              <a:defRPr sz="2000"/>
            </a:lvl2pPr>
            <a:lvl3pPr indent="-355600" lvl="2" marL="1371600" algn="l">
              <a:lnSpc>
                <a:spcPct val="100000"/>
              </a:lnSpc>
              <a:spcBef>
                <a:spcPts val="500"/>
              </a:spcBef>
              <a:spcAft>
                <a:spcPts val="0"/>
              </a:spcAft>
              <a:buClr>
                <a:srgbClr val="3F3F3F"/>
              </a:buClr>
              <a:buSzPts val="2000"/>
              <a:buFont typeface="Arial"/>
              <a:buChar char="•"/>
              <a:defRPr sz="2000"/>
            </a:lvl3pPr>
            <a:lvl4pPr indent="-355600" lvl="3" marL="1828800" algn="l">
              <a:lnSpc>
                <a:spcPct val="100000"/>
              </a:lnSpc>
              <a:spcBef>
                <a:spcPts val="500"/>
              </a:spcBef>
              <a:spcAft>
                <a:spcPts val="0"/>
              </a:spcAft>
              <a:buClr>
                <a:srgbClr val="3F3F3F"/>
              </a:buClr>
              <a:buSzPts val="2000"/>
              <a:buFont typeface="Arial"/>
              <a:buChar char="•"/>
              <a:defRPr sz="2000"/>
            </a:lvl4pPr>
            <a:lvl5pPr indent="-355600" lvl="4" marL="2286000" algn="l">
              <a:lnSpc>
                <a:spcPct val="100000"/>
              </a:lnSpc>
              <a:spcBef>
                <a:spcPts val="500"/>
              </a:spcBef>
              <a:spcAft>
                <a:spcPts val="0"/>
              </a:spcAft>
              <a:buClr>
                <a:srgbClr val="3F3F3F"/>
              </a:buClr>
              <a:buSzPts val="2000"/>
              <a:buFont typeface="Arial"/>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2"/>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22"/>
          <p:cNvSpPr/>
          <p:nvPr/>
        </p:nvSpPr>
        <p:spPr>
          <a:xfrm flipH="1" rot="-8052435">
            <a:off x="624728" y="3747150"/>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howMasterSp="0">
  <p:cSld name="Introduction">
    <p:spTree>
      <p:nvGrpSpPr>
        <p:cNvPr id="29" name="Shape 29"/>
        <p:cNvGrpSpPr/>
        <p:nvPr/>
      </p:nvGrpSpPr>
      <p:grpSpPr>
        <a:xfrm>
          <a:off x="0" y="0"/>
          <a:ext cx="0" cy="0"/>
          <a:chOff x="0" y="0"/>
          <a:chExt cx="0" cy="0"/>
        </a:xfrm>
      </p:grpSpPr>
      <p:sp>
        <p:nvSpPr>
          <p:cNvPr id="30" name="Google Shape;30;p23"/>
          <p:cNvSpPr txBox="1"/>
          <p:nvPr>
            <p:ph type="title"/>
          </p:nvPr>
        </p:nvSpPr>
        <p:spPr>
          <a:xfrm>
            <a:off x="6312583" y="2102720"/>
            <a:ext cx="5422217"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p:nvPr>
            <p:ph idx="2" type="pic"/>
          </p:nvPr>
        </p:nvSpPr>
        <p:spPr>
          <a:xfrm>
            <a:off x="457200" y="1143000"/>
            <a:ext cx="5486400" cy="4572000"/>
          </a:xfrm>
          <a:prstGeom prst="rect">
            <a:avLst/>
          </a:prstGeom>
          <a:solidFill>
            <a:schemeClr val="accent1"/>
          </a:solidFill>
          <a:ln>
            <a:noFill/>
          </a:ln>
        </p:spPr>
      </p:sp>
      <p:sp>
        <p:nvSpPr>
          <p:cNvPr id="32" name="Google Shape;32;p23"/>
          <p:cNvSpPr txBox="1"/>
          <p:nvPr>
            <p:ph idx="1" type="body"/>
          </p:nvPr>
        </p:nvSpPr>
        <p:spPr>
          <a:xfrm>
            <a:off x="6309360" y="3500407"/>
            <a:ext cx="4572000" cy="1888373"/>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rgbClr val="757070"/>
              </a:buClr>
              <a:buSzPts val="1400"/>
              <a:buFont typeface="Arial"/>
              <a:buNone/>
              <a:defRPr sz="1400">
                <a:solidFill>
                  <a:srgbClr val="757070"/>
                </a:solidFill>
              </a:defRPr>
            </a:lvl1pPr>
            <a:lvl2pPr indent="-228600" lvl="1" marL="914400" algn="l">
              <a:lnSpc>
                <a:spcPct val="171428"/>
              </a:lnSpc>
              <a:spcBef>
                <a:spcPts val="500"/>
              </a:spcBef>
              <a:spcAft>
                <a:spcPts val="0"/>
              </a:spcAft>
              <a:buClr>
                <a:srgbClr val="757070"/>
              </a:buClr>
              <a:buSzPts val="1400"/>
              <a:buFont typeface="Arial"/>
              <a:buNone/>
              <a:defRPr sz="1400">
                <a:solidFill>
                  <a:srgbClr val="757070"/>
                </a:solidFill>
              </a:defRPr>
            </a:lvl2pPr>
            <a:lvl3pPr indent="-228600" lvl="2" marL="1371600" algn="l">
              <a:lnSpc>
                <a:spcPct val="171428"/>
              </a:lnSpc>
              <a:spcBef>
                <a:spcPts val="500"/>
              </a:spcBef>
              <a:spcAft>
                <a:spcPts val="0"/>
              </a:spcAft>
              <a:buClr>
                <a:srgbClr val="757070"/>
              </a:buClr>
              <a:buSzPts val="1400"/>
              <a:buFont typeface="Arial"/>
              <a:buNone/>
              <a:defRPr sz="1400">
                <a:solidFill>
                  <a:srgbClr val="757070"/>
                </a:solidFill>
              </a:defRPr>
            </a:lvl3pPr>
            <a:lvl4pPr indent="-228600" lvl="3" marL="1828800" algn="l">
              <a:lnSpc>
                <a:spcPct val="171428"/>
              </a:lnSpc>
              <a:spcBef>
                <a:spcPts val="500"/>
              </a:spcBef>
              <a:spcAft>
                <a:spcPts val="0"/>
              </a:spcAft>
              <a:buClr>
                <a:srgbClr val="757070"/>
              </a:buClr>
              <a:buSzPts val="1400"/>
              <a:buFont typeface="Arial"/>
              <a:buNone/>
              <a:defRPr sz="1400">
                <a:solidFill>
                  <a:srgbClr val="757070"/>
                </a:solidFill>
              </a:defRPr>
            </a:lvl4pPr>
            <a:lvl5pPr indent="-228600" lvl="4" marL="2286000" algn="l">
              <a:lnSpc>
                <a:spcPct val="171428"/>
              </a:lnSpc>
              <a:spcBef>
                <a:spcPts val="500"/>
              </a:spcBef>
              <a:spcAft>
                <a:spcPts val="0"/>
              </a:spcAft>
              <a:buClr>
                <a:srgbClr val="757070"/>
              </a:buClr>
              <a:buSzPts val="1400"/>
              <a:buFont typeface="Arial"/>
              <a:buNone/>
              <a:defRPr sz="1400">
                <a:solidFill>
                  <a:srgbClr val="75707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type="obj">
  <p:cSld name="OBJECT">
    <p:spTree>
      <p:nvGrpSpPr>
        <p:cNvPr id="36" name="Shape 36"/>
        <p:cNvGrpSpPr/>
        <p:nvPr/>
      </p:nvGrpSpPr>
      <p:grpSpPr>
        <a:xfrm>
          <a:off x="0" y="0"/>
          <a:ext cx="0" cy="0"/>
          <a:chOff x="0" y="0"/>
          <a:chExt cx="0" cy="0"/>
        </a:xfrm>
      </p:grpSpPr>
      <p:sp>
        <p:nvSpPr>
          <p:cNvPr id="37" name="Google Shape;37;p24"/>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4"/>
          <p:cNvSpPr txBox="1"/>
          <p:nvPr>
            <p:ph idx="1" type="body"/>
          </p:nvPr>
        </p:nvSpPr>
        <p:spPr>
          <a:xfrm>
            <a:off x="457200" y="1825625"/>
            <a:ext cx="114300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757070"/>
              </a:buClr>
              <a:buSzPts val="1400"/>
              <a:buChar char="•"/>
              <a:defRPr>
                <a:solidFill>
                  <a:srgbClr val="757070"/>
                </a:solidFill>
              </a:defRPr>
            </a:lvl1pPr>
            <a:lvl2pPr indent="-317500" lvl="1" marL="914400" algn="l">
              <a:lnSpc>
                <a:spcPct val="90000"/>
              </a:lnSpc>
              <a:spcBef>
                <a:spcPts val="500"/>
              </a:spcBef>
              <a:spcAft>
                <a:spcPts val="0"/>
              </a:spcAft>
              <a:buClr>
                <a:srgbClr val="757070"/>
              </a:buClr>
              <a:buSzPts val="1400"/>
              <a:buChar char="•"/>
              <a:defRPr>
                <a:solidFill>
                  <a:srgbClr val="757070"/>
                </a:solidFill>
              </a:defRPr>
            </a:lvl2pPr>
            <a:lvl3pPr indent="-317500" lvl="2" marL="1371600" algn="l">
              <a:lnSpc>
                <a:spcPct val="90000"/>
              </a:lnSpc>
              <a:spcBef>
                <a:spcPts val="500"/>
              </a:spcBef>
              <a:spcAft>
                <a:spcPts val="0"/>
              </a:spcAft>
              <a:buClr>
                <a:srgbClr val="757070"/>
              </a:buClr>
              <a:buSzPts val="1400"/>
              <a:buChar char="•"/>
              <a:defRPr>
                <a:solidFill>
                  <a:srgbClr val="757070"/>
                </a:solidFill>
              </a:defRPr>
            </a:lvl3pPr>
            <a:lvl4pPr indent="-317500" lvl="3" marL="1828800" algn="l">
              <a:lnSpc>
                <a:spcPct val="90000"/>
              </a:lnSpc>
              <a:spcBef>
                <a:spcPts val="500"/>
              </a:spcBef>
              <a:spcAft>
                <a:spcPts val="0"/>
              </a:spcAft>
              <a:buClr>
                <a:srgbClr val="757070"/>
              </a:buClr>
              <a:buSzPts val="1400"/>
              <a:buChar char="•"/>
              <a:defRPr>
                <a:solidFill>
                  <a:srgbClr val="757070"/>
                </a:solidFill>
              </a:defRPr>
            </a:lvl4pPr>
            <a:lvl5pPr indent="-317500" lvl="4" marL="2286000" algn="l">
              <a:lnSpc>
                <a:spcPct val="90000"/>
              </a:lnSpc>
              <a:spcBef>
                <a:spcPts val="500"/>
              </a:spcBef>
              <a:spcAft>
                <a:spcPts val="0"/>
              </a:spcAft>
              <a:buClr>
                <a:srgbClr val="757070"/>
              </a:buClr>
              <a:buSzPts val="1400"/>
              <a:buChar char="•"/>
              <a:defRPr>
                <a:solidFill>
                  <a:srgbClr val="75707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4"/>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 name="Shape 42"/>
        <p:cNvGrpSpPr/>
        <p:nvPr/>
      </p:nvGrpSpPr>
      <p:grpSpPr>
        <a:xfrm>
          <a:off x="0" y="0"/>
          <a:ext cx="0" cy="0"/>
          <a:chOff x="0" y="0"/>
          <a:chExt cx="0" cy="0"/>
        </a:xfrm>
      </p:grpSpPr>
      <p:sp>
        <p:nvSpPr>
          <p:cNvPr id="43" name="Google Shape;43;p25"/>
          <p:cNvSpPr/>
          <p:nvPr>
            <p:ph idx="2" type="pic"/>
          </p:nvPr>
        </p:nvSpPr>
        <p:spPr>
          <a:xfrm>
            <a:off x="1524" y="-2"/>
            <a:ext cx="12188952" cy="4572000"/>
          </a:xfrm>
          <a:prstGeom prst="rect">
            <a:avLst/>
          </a:prstGeom>
          <a:solidFill>
            <a:schemeClr val="accent1"/>
          </a:solidFill>
          <a:ln>
            <a:noFill/>
          </a:ln>
        </p:spPr>
      </p:sp>
      <p:sp>
        <p:nvSpPr>
          <p:cNvPr id="44" name="Google Shape;44;p25"/>
          <p:cNvSpPr txBox="1"/>
          <p:nvPr>
            <p:ph type="ctrTitle"/>
          </p:nvPr>
        </p:nvSpPr>
        <p:spPr>
          <a:xfrm>
            <a:off x="1524000" y="4667250"/>
            <a:ext cx="9144000" cy="121218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5"/>
          <p:cNvSpPr txBox="1"/>
          <p:nvPr>
            <p:ph idx="1" type="subTitle"/>
          </p:nvPr>
        </p:nvSpPr>
        <p:spPr>
          <a:xfrm>
            <a:off x="1524000" y="5971507"/>
            <a:ext cx="9144000" cy="52479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757070"/>
              </a:buClr>
              <a:buSzPts val="1400"/>
              <a:buNone/>
              <a:defRPr sz="1400">
                <a:solidFill>
                  <a:srgbClr val="757070"/>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26"/>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757070"/>
              </a:buClr>
              <a:buSzPts val="1400"/>
              <a:buChar char="•"/>
              <a:defRPr>
                <a:solidFill>
                  <a:srgbClr val="757070"/>
                </a:solidFill>
              </a:defRPr>
            </a:lvl1pPr>
            <a:lvl2pPr indent="-317500" lvl="1" marL="914400" algn="l">
              <a:lnSpc>
                <a:spcPct val="90000"/>
              </a:lnSpc>
              <a:spcBef>
                <a:spcPts val="500"/>
              </a:spcBef>
              <a:spcAft>
                <a:spcPts val="0"/>
              </a:spcAft>
              <a:buClr>
                <a:srgbClr val="757070"/>
              </a:buClr>
              <a:buSzPts val="1400"/>
              <a:buChar char="•"/>
              <a:defRPr>
                <a:solidFill>
                  <a:srgbClr val="757070"/>
                </a:solidFill>
              </a:defRPr>
            </a:lvl2pPr>
            <a:lvl3pPr indent="-317500" lvl="2" marL="1371600" algn="l">
              <a:lnSpc>
                <a:spcPct val="90000"/>
              </a:lnSpc>
              <a:spcBef>
                <a:spcPts val="500"/>
              </a:spcBef>
              <a:spcAft>
                <a:spcPts val="0"/>
              </a:spcAft>
              <a:buClr>
                <a:srgbClr val="757070"/>
              </a:buClr>
              <a:buSzPts val="1400"/>
              <a:buChar char="•"/>
              <a:defRPr>
                <a:solidFill>
                  <a:srgbClr val="757070"/>
                </a:solidFill>
              </a:defRPr>
            </a:lvl3pPr>
            <a:lvl4pPr indent="-317500" lvl="3" marL="1828800" algn="l">
              <a:lnSpc>
                <a:spcPct val="90000"/>
              </a:lnSpc>
              <a:spcBef>
                <a:spcPts val="500"/>
              </a:spcBef>
              <a:spcAft>
                <a:spcPts val="0"/>
              </a:spcAft>
              <a:buClr>
                <a:srgbClr val="757070"/>
              </a:buClr>
              <a:buSzPts val="1400"/>
              <a:buChar char="•"/>
              <a:defRPr>
                <a:solidFill>
                  <a:srgbClr val="757070"/>
                </a:solidFill>
              </a:defRPr>
            </a:lvl4pPr>
            <a:lvl5pPr indent="-317500" lvl="4" marL="2286000" algn="l">
              <a:lnSpc>
                <a:spcPct val="90000"/>
              </a:lnSpc>
              <a:spcBef>
                <a:spcPts val="500"/>
              </a:spcBef>
              <a:spcAft>
                <a:spcPts val="0"/>
              </a:spcAft>
              <a:buClr>
                <a:srgbClr val="757070"/>
              </a:buClr>
              <a:buSzPts val="1400"/>
              <a:buChar char="•"/>
              <a:defRPr>
                <a:solidFill>
                  <a:srgbClr val="75707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6"/>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spTree>
      <p:nvGrpSpPr>
        <p:cNvPr id="52" name="Shape 52"/>
        <p:cNvGrpSpPr/>
        <p:nvPr/>
      </p:nvGrpSpPr>
      <p:grpSpPr>
        <a:xfrm>
          <a:off x="0" y="0"/>
          <a:ext cx="0" cy="0"/>
          <a:chOff x="0" y="0"/>
          <a:chExt cx="0" cy="0"/>
        </a:xfrm>
      </p:grpSpPr>
      <p:sp>
        <p:nvSpPr>
          <p:cNvPr id="53" name="Google Shape;53;p27"/>
          <p:cNvSpPr/>
          <p:nvPr>
            <p:ph idx="2" type="pic"/>
          </p:nvPr>
        </p:nvSpPr>
        <p:spPr>
          <a:xfrm>
            <a:off x="8622628" y="685800"/>
            <a:ext cx="3200400" cy="5486400"/>
          </a:xfrm>
          <a:prstGeom prst="rect">
            <a:avLst/>
          </a:prstGeom>
          <a:solidFill>
            <a:schemeClr val="accent2"/>
          </a:solidFill>
          <a:ln>
            <a:noFill/>
          </a:ln>
        </p:spPr>
      </p:sp>
      <p:sp>
        <p:nvSpPr>
          <p:cNvPr id="54" name="Google Shape;54;p27"/>
          <p:cNvSpPr/>
          <p:nvPr/>
        </p:nvSpPr>
        <p:spPr>
          <a:xfrm>
            <a:off x="0" y="1"/>
            <a:ext cx="6096000" cy="6858000"/>
          </a:xfrm>
          <a:prstGeom prst="rect">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
        <p:nvSpPr>
          <p:cNvPr id="55" name="Google Shape;55;p27"/>
          <p:cNvSpPr txBox="1"/>
          <p:nvPr>
            <p:ph type="title"/>
          </p:nvPr>
        </p:nvSpPr>
        <p:spPr>
          <a:xfrm>
            <a:off x="457200" y="850230"/>
            <a:ext cx="50091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757070"/>
              </a:buClr>
              <a:buSzPts val="3600"/>
              <a:buFont typeface="Bodoni"/>
              <a:buNone/>
              <a:defRPr sz="3600">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457200" y="2490788"/>
            <a:ext cx="4572000" cy="3536950"/>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rgbClr val="3F3F3F"/>
              </a:buClr>
              <a:buSzPts val="1400"/>
              <a:buNone/>
              <a:defRPr sz="1400"/>
            </a:lvl1pPr>
            <a:lvl2pPr indent="-228600" lvl="1" marL="914400" algn="l">
              <a:lnSpc>
                <a:spcPct val="171428"/>
              </a:lnSpc>
              <a:spcBef>
                <a:spcPts val="500"/>
              </a:spcBef>
              <a:spcAft>
                <a:spcPts val="0"/>
              </a:spcAft>
              <a:buClr>
                <a:srgbClr val="3F3F3F"/>
              </a:buClr>
              <a:buSzPts val="1400"/>
              <a:buNone/>
              <a:defRPr sz="1400"/>
            </a:lvl2pPr>
            <a:lvl3pPr indent="-228600" lvl="2" marL="1371600" algn="l">
              <a:lnSpc>
                <a:spcPct val="171428"/>
              </a:lnSpc>
              <a:spcBef>
                <a:spcPts val="500"/>
              </a:spcBef>
              <a:spcAft>
                <a:spcPts val="0"/>
              </a:spcAft>
              <a:buClr>
                <a:srgbClr val="3F3F3F"/>
              </a:buClr>
              <a:buSzPts val="1400"/>
              <a:buNone/>
              <a:defRPr sz="1400"/>
            </a:lvl3pPr>
            <a:lvl4pPr indent="-228600" lvl="3" marL="1828800" algn="l">
              <a:lnSpc>
                <a:spcPct val="171428"/>
              </a:lnSpc>
              <a:spcBef>
                <a:spcPts val="500"/>
              </a:spcBef>
              <a:spcAft>
                <a:spcPts val="0"/>
              </a:spcAft>
              <a:buClr>
                <a:srgbClr val="3F3F3F"/>
              </a:buClr>
              <a:buSzPts val="1400"/>
              <a:buNone/>
              <a:defRPr sz="1400"/>
            </a:lvl4pPr>
            <a:lvl5pPr indent="-228600" lvl="4" marL="2286000" algn="l">
              <a:lnSpc>
                <a:spcPct val="171428"/>
              </a:lnSpc>
              <a:spcBef>
                <a:spcPts val="500"/>
              </a:spcBef>
              <a:spcAft>
                <a:spcPts val="0"/>
              </a:spcAft>
              <a:buClr>
                <a:srgbClr val="3F3F3F"/>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7"/>
          <p:cNvSpPr/>
          <p:nvPr>
            <p:ph idx="3" type="pic"/>
          </p:nvPr>
        </p:nvSpPr>
        <p:spPr>
          <a:xfrm>
            <a:off x="6781800" y="2492375"/>
            <a:ext cx="2286000" cy="2514600"/>
          </a:xfrm>
          <a:prstGeom prst="rect">
            <a:avLst/>
          </a:prstGeom>
          <a:solidFill>
            <a:schemeClr val="accent2"/>
          </a:solidFill>
          <a:ln>
            <a:noFill/>
          </a:ln>
        </p:spPr>
      </p:sp>
      <p:sp>
        <p:nvSpPr>
          <p:cNvPr id="58" name="Google Shape;58;p27"/>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27"/>
          <p:cNvSpPr/>
          <p:nvPr/>
        </p:nvSpPr>
        <p:spPr>
          <a:xfrm flipH="1" rot="-8052435">
            <a:off x="761136" y="5210984"/>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62" name="Shape 62"/>
        <p:cNvGrpSpPr/>
        <p:nvPr/>
      </p:nvGrpSpPr>
      <p:grpSpPr>
        <a:xfrm>
          <a:off x="0" y="0"/>
          <a:ext cx="0" cy="0"/>
          <a:chOff x="0" y="0"/>
          <a:chExt cx="0" cy="0"/>
        </a:xfrm>
      </p:grpSpPr>
      <p:sp>
        <p:nvSpPr>
          <p:cNvPr id="63" name="Google Shape;63;p28"/>
          <p:cNvSpPr/>
          <p:nvPr>
            <p:ph idx="2" type="pic"/>
          </p:nvPr>
        </p:nvSpPr>
        <p:spPr>
          <a:xfrm>
            <a:off x="458724" y="411480"/>
            <a:ext cx="11274552" cy="5870448"/>
          </a:xfrm>
          <a:prstGeom prst="rect">
            <a:avLst/>
          </a:prstGeom>
          <a:solidFill>
            <a:schemeClr val="accent1"/>
          </a:solidFill>
          <a:ln>
            <a:noFill/>
          </a:ln>
        </p:spPr>
      </p:sp>
      <p:sp>
        <p:nvSpPr>
          <p:cNvPr id="64" name="Google Shape;64;p28"/>
          <p:cNvSpPr txBox="1"/>
          <p:nvPr>
            <p:ph type="ctrTitle"/>
          </p:nvPr>
        </p:nvSpPr>
        <p:spPr>
          <a:xfrm>
            <a:off x="457201" y="3490624"/>
            <a:ext cx="4571999" cy="1235382"/>
          </a:xfrm>
          <a:prstGeom prst="rect">
            <a:avLst/>
          </a:prstGeom>
          <a:solidFill>
            <a:schemeClr val="lt1">
              <a:alpha val="80000"/>
            </a:schemeClr>
          </a:solidFill>
          <a:ln>
            <a:noFill/>
          </a:ln>
        </p:spPr>
        <p:txBody>
          <a:bodyPr anchorCtr="0" anchor="b" bIns="137150" lIns="457200" spcFirstLastPara="1" rIns="91425" wrap="square" tIns="45700">
            <a:normAutofit/>
          </a:bodyPr>
          <a:lstStyle>
            <a:lvl1pPr lvl="0" algn="l">
              <a:lnSpc>
                <a:spcPct val="90000"/>
              </a:lnSpc>
              <a:spcBef>
                <a:spcPts val="0"/>
              </a:spcBef>
              <a:spcAft>
                <a:spcPts val="0"/>
              </a:spcAft>
              <a:buClr>
                <a:srgbClr val="3A3838"/>
              </a:buClr>
              <a:buSzPts val="3600"/>
              <a:buFont typeface="Bodoni"/>
              <a:buNone/>
              <a:defRPr sz="36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8"/>
          <p:cNvSpPr txBox="1"/>
          <p:nvPr>
            <p:ph idx="1" type="subTitle"/>
          </p:nvPr>
        </p:nvSpPr>
        <p:spPr>
          <a:xfrm>
            <a:off x="457199" y="4726007"/>
            <a:ext cx="4571999" cy="1314432"/>
          </a:xfrm>
          <a:prstGeom prst="rect">
            <a:avLst/>
          </a:prstGeom>
          <a:solidFill>
            <a:schemeClr val="lt1">
              <a:alpha val="80000"/>
            </a:schemeClr>
          </a:solidFill>
          <a:ln>
            <a:noFill/>
          </a:ln>
        </p:spPr>
        <p:txBody>
          <a:bodyPr anchorCtr="0" anchor="t" bIns="45700" lIns="502900" spcFirstLastPara="1" rIns="2103100" wrap="square" tIns="45700">
            <a:normAutofit/>
          </a:bodyPr>
          <a:lstStyle>
            <a:lvl1pPr lvl="0" algn="l">
              <a:lnSpc>
                <a:spcPct val="90000"/>
              </a:lnSpc>
              <a:spcBef>
                <a:spcPts val="1000"/>
              </a:spcBef>
              <a:spcAft>
                <a:spcPts val="0"/>
              </a:spcAft>
              <a:buClr>
                <a:srgbClr val="3A3838"/>
              </a:buClr>
              <a:buSzPts val="1400"/>
              <a:buNone/>
              <a:defRPr sz="1400">
                <a:solidFill>
                  <a:srgbClr val="3A3838"/>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28"/>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69" name="Shape 69"/>
        <p:cNvGrpSpPr/>
        <p:nvPr/>
      </p:nvGrpSpPr>
      <p:grpSpPr>
        <a:xfrm>
          <a:off x="0" y="0"/>
          <a:ext cx="0" cy="0"/>
          <a:chOff x="0" y="0"/>
          <a:chExt cx="0" cy="0"/>
        </a:xfrm>
      </p:grpSpPr>
      <p:sp>
        <p:nvSpPr>
          <p:cNvPr id="70" name="Google Shape;70;p29"/>
          <p:cNvSpPr/>
          <p:nvPr>
            <p:ph idx="2" type="pic"/>
          </p:nvPr>
        </p:nvSpPr>
        <p:spPr>
          <a:xfrm>
            <a:off x="6232491" y="946404"/>
            <a:ext cx="5486400" cy="4965192"/>
          </a:xfrm>
          <a:prstGeom prst="rect">
            <a:avLst/>
          </a:prstGeom>
          <a:solidFill>
            <a:schemeClr val="accent1"/>
          </a:solidFill>
          <a:ln>
            <a:noFill/>
          </a:ln>
        </p:spPr>
      </p:sp>
      <p:sp>
        <p:nvSpPr>
          <p:cNvPr id="71" name="Google Shape;71;p29"/>
          <p:cNvSpPr txBox="1"/>
          <p:nvPr>
            <p:ph type="title"/>
          </p:nvPr>
        </p:nvSpPr>
        <p:spPr>
          <a:xfrm>
            <a:off x="473109" y="2386584"/>
            <a:ext cx="4315968" cy="20848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AEABAB"/>
              </a:buClr>
              <a:buSzPts val="3400"/>
              <a:buFont typeface="Bodoni"/>
              <a:buNone/>
              <a:defRPr sz="3400">
                <a:solidFill>
                  <a:srgbClr val="AEABA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9"/>
          <p:cNvSpPr txBox="1"/>
          <p:nvPr>
            <p:ph idx="1" type="body"/>
          </p:nvPr>
        </p:nvSpPr>
        <p:spPr>
          <a:xfrm>
            <a:off x="457200" y="4471416"/>
            <a:ext cx="3584448" cy="63767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rgbClr val="757070"/>
              </a:buClr>
              <a:buSzPts val="1600"/>
              <a:buFont typeface="Arial"/>
              <a:buNone/>
              <a:defRPr sz="1600">
                <a:solidFill>
                  <a:srgbClr val="757070"/>
                </a:solidFill>
                <a:latin typeface="Source Sans Pro Light"/>
                <a:ea typeface="Source Sans Pro Light"/>
                <a:cs typeface="Source Sans Pro Light"/>
                <a:sym typeface="Source Sans Pro Light"/>
              </a:defRPr>
            </a:lvl1pPr>
            <a:lvl2pPr indent="-228600" lvl="1" marL="914400" algn="l">
              <a:lnSpc>
                <a:spcPct val="100000"/>
              </a:lnSpc>
              <a:spcBef>
                <a:spcPts val="500"/>
              </a:spcBef>
              <a:spcAft>
                <a:spcPts val="0"/>
              </a:spcAft>
              <a:buClr>
                <a:srgbClr val="3F3F3F"/>
              </a:buClr>
              <a:buSzPts val="2000"/>
              <a:buFont typeface="Arial"/>
              <a:buNone/>
              <a:defRPr sz="2000">
                <a:latin typeface="Bodoni"/>
                <a:ea typeface="Bodoni"/>
                <a:cs typeface="Bodoni"/>
                <a:sym typeface="Bodoni"/>
              </a:defRPr>
            </a:lvl2pPr>
            <a:lvl3pPr indent="-228600" lvl="2" marL="1371600" algn="l">
              <a:lnSpc>
                <a:spcPct val="100000"/>
              </a:lnSpc>
              <a:spcBef>
                <a:spcPts val="500"/>
              </a:spcBef>
              <a:spcAft>
                <a:spcPts val="0"/>
              </a:spcAft>
              <a:buClr>
                <a:srgbClr val="3F3F3F"/>
              </a:buClr>
              <a:buSzPts val="2000"/>
              <a:buFont typeface="Arial"/>
              <a:buNone/>
              <a:defRPr sz="2000">
                <a:latin typeface="Bodoni"/>
                <a:ea typeface="Bodoni"/>
                <a:cs typeface="Bodoni"/>
                <a:sym typeface="Bodoni"/>
              </a:defRPr>
            </a:lvl3pPr>
            <a:lvl4pPr indent="-228600" lvl="3" marL="1828800" algn="l">
              <a:lnSpc>
                <a:spcPct val="100000"/>
              </a:lnSpc>
              <a:spcBef>
                <a:spcPts val="500"/>
              </a:spcBef>
              <a:spcAft>
                <a:spcPts val="0"/>
              </a:spcAft>
              <a:buClr>
                <a:srgbClr val="3F3F3F"/>
              </a:buClr>
              <a:buSzPts val="2000"/>
              <a:buFont typeface="Arial"/>
              <a:buNone/>
              <a:defRPr sz="2000">
                <a:latin typeface="Bodoni"/>
                <a:ea typeface="Bodoni"/>
                <a:cs typeface="Bodoni"/>
                <a:sym typeface="Bodoni"/>
              </a:defRPr>
            </a:lvl4pPr>
            <a:lvl5pPr indent="-228600" lvl="4" marL="2286000" algn="l">
              <a:lnSpc>
                <a:spcPct val="100000"/>
              </a:lnSpc>
              <a:spcBef>
                <a:spcPts val="500"/>
              </a:spcBef>
              <a:spcAft>
                <a:spcPts val="0"/>
              </a:spcAft>
              <a:buClr>
                <a:srgbClr val="3F3F3F"/>
              </a:buClr>
              <a:buSzPts val="2000"/>
              <a:buFont typeface="Arial"/>
              <a:buNone/>
              <a:defRPr sz="2000">
                <a:latin typeface="Bodoni"/>
                <a:ea typeface="Bodoni"/>
                <a:cs typeface="Bodoni"/>
                <a:sym typeface="Bodon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9"/>
          <p:cNvSpPr/>
          <p:nvPr>
            <p:ph idx="3" type="pic"/>
          </p:nvPr>
        </p:nvSpPr>
        <p:spPr>
          <a:xfrm>
            <a:off x="5093208" y="1600200"/>
            <a:ext cx="2286000" cy="3657600"/>
          </a:xfrm>
          <a:prstGeom prst="rect">
            <a:avLst/>
          </a:prstGeom>
          <a:solidFill>
            <a:schemeClr val="accent1"/>
          </a:solidFill>
          <a:ln>
            <a:noFill/>
          </a:ln>
        </p:spPr>
      </p:sp>
      <p:sp>
        <p:nvSpPr>
          <p:cNvPr id="74" name="Google Shape;74;p29"/>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29"/>
          <p:cNvSpPr/>
          <p:nvPr/>
        </p:nvSpPr>
        <p:spPr>
          <a:xfrm flipH="1" rot="-8052435">
            <a:off x="1727251" y="1145928"/>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A3D3D1">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p:nvPr/>
        </p:nvSpPr>
        <p:spPr>
          <a:xfrm>
            <a:off x="10820400" y="813816"/>
            <a:ext cx="1371600" cy="457200"/>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Light"/>
              <a:ea typeface="Source Sans Pro Light"/>
              <a:cs typeface="Source Sans Pro Light"/>
              <a:sym typeface="Source Sans Pro Light"/>
            </a:endParaRPr>
          </a:p>
        </p:txBody>
      </p:sp>
      <p:sp>
        <p:nvSpPr>
          <p:cNvPr id="11" name="Google Shape;11;p20"/>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7F7F7F"/>
              </a:buClr>
              <a:buSzPts val="3600"/>
              <a:buFont typeface="Bodoni"/>
              <a:buNone/>
              <a:defRPr b="0" i="0" sz="3600" u="none" cap="none" strike="noStrike">
                <a:solidFill>
                  <a:srgbClr val="7F7F7F"/>
                </a:solidFill>
                <a:latin typeface="Bodoni"/>
                <a:ea typeface="Bodoni"/>
                <a:cs typeface="Bodoni"/>
                <a:sym typeface="Bodon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0"/>
          <p:cNvSpPr txBox="1"/>
          <p:nvPr>
            <p:ph idx="1" type="body"/>
          </p:nvPr>
        </p:nvSpPr>
        <p:spPr>
          <a:xfrm>
            <a:off x="457200" y="1825625"/>
            <a:ext cx="11277600" cy="4351338"/>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1000"/>
              </a:spcBef>
              <a:spcAft>
                <a:spcPts val="0"/>
              </a:spcAft>
              <a:buClr>
                <a:srgbClr val="3F3F3F"/>
              </a:buClr>
              <a:buSzPts val="1400"/>
              <a:buFont typeface="Arial"/>
              <a:buChar char="•"/>
              <a:defRPr b="0" i="0" sz="1400" u="none" cap="none" strike="noStrike">
                <a:solidFill>
                  <a:srgbClr val="3F3F3F"/>
                </a:solidFill>
                <a:latin typeface="Source Sans Pro Light"/>
                <a:ea typeface="Source Sans Pro Light"/>
                <a:cs typeface="Source Sans Pro Light"/>
                <a:sym typeface="Source Sans Pro Light"/>
              </a:defRPr>
            </a:lvl1pPr>
            <a:lvl2pPr indent="-317500" lvl="1" marL="9144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Source Sans Pro Light"/>
                <a:ea typeface="Source Sans Pro Light"/>
                <a:cs typeface="Source Sans Pro Light"/>
                <a:sym typeface="Source Sans Pro Light"/>
              </a:defRPr>
            </a:lvl2pPr>
            <a:lvl3pPr indent="-317500" lvl="2" marL="13716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Source Sans Pro Light"/>
                <a:ea typeface="Source Sans Pro Light"/>
                <a:cs typeface="Source Sans Pro Light"/>
                <a:sym typeface="Source Sans Pro Light"/>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Source Sans Pro Light"/>
                <a:ea typeface="Source Sans Pro Light"/>
                <a:cs typeface="Source Sans Pro Light"/>
                <a:sym typeface="Source Sans Pro Light"/>
              </a:defRPr>
            </a:lvl4pPr>
            <a:lvl5pPr indent="-317500" lvl="4" marL="22860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Source Sans Pro Light"/>
                <a:ea typeface="Source Sans Pro Light"/>
                <a:cs typeface="Source Sans Pro Light"/>
                <a:sym typeface="Source Sans Pro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Light"/>
                <a:ea typeface="Source Sans Pro Light"/>
                <a:cs typeface="Source Sans Pro Light"/>
                <a:sym typeface="Source Sans Pro Light"/>
              </a:defRPr>
            </a:lvl9pPr>
          </a:lstStyle>
          <a:p/>
        </p:txBody>
      </p:sp>
      <p:sp>
        <p:nvSpPr>
          <p:cNvPr id="13" name="Google Shape;13;p20"/>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Source Sans Pro Light"/>
                <a:ea typeface="Source Sans Pro Light"/>
                <a:cs typeface="Source Sans Pro Light"/>
                <a:sym typeface="Source Sans Pro Light"/>
              </a:defRPr>
            </a:lvl1pPr>
            <a:lvl2pPr lvl="1"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3pPr>
            <a:lvl4pPr lvl="3"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4pPr>
            <a:lvl5pPr lvl="4"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5pPr>
            <a:lvl6pPr lvl="5"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6pPr>
            <a:lvl7pPr lvl="6"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7pPr>
            <a:lvl8pPr lvl="7"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8pPr>
            <a:lvl9pPr lvl="8"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9pPr>
          </a:lstStyle>
          <a:p/>
        </p:txBody>
      </p:sp>
      <p:sp>
        <p:nvSpPr>
          <p:cNvPr id="14" name="Google Shape;1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rgbClr val="888888"/>
                </a:solidFill>
                <a:latin typeface="Source Sans Pro Light"/>
                <a:ea typeface="Source Sans Pro Light"/>
                <a:cs typeface="Source Sans Pro Light"/>
                <a:sym typeface="Source Sans Pro Light"/>
              </a:defRPr>
            </a:lvl1pPr>
            <a:lvl2pPr lvl="1"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2pPr>
            <a:lvl3pPr lvl="2"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3pPr>
            <a:lvl4pPr lvl="3"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4pPr>
            <a:lvl5pPr lvl="4"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5pPr>
            <a:lvl6pPr lvl="5"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6pPr>
            <a:lvl7pPr lvl="6"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7pPr>
            <a:lvl8pPr lvl="7"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8pPr>
            <a:lvl9pPr lvl="8" marR="0" rtl="0" algn="l">
              <a:spcBef>
                <a:spcPts val="0"/>
              </a:spcBef>
              <a:spcAft>
                <a:spcPts val="0"/>
              </a:spcAft>
              <a:buSzPts val="1400"/>
              <a:buNone/>
              <a:defRPr b="0" i="0" sz="1800" u="none" cap="none" strike="noStrike">
                <a:solidFill>
                  <a:schemeClr val="dk1"/>
                </a:solidFill>
                <a:latin typeface="Source Sans Pro Light"/>
                <a:ea typeface="Source Sans Pro Light"/>
                <a:cs typeface="Source Sans Pro Light"/>
                <a:sym typeface="Source Sans Pro Light"/>
              </a:defRPr>
            </a:lvl9pPr>
          </a:lstStyle>
          <a:p/>
        </p:txBody>
      </p:sp>
      <p:sp>
        <p:nvSpPr>
          <p:cNvPr id="15" name="Google Shape;1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1pPr>
            <a:lvl2pPr indent="0" lvl="1"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2pPr>
            <a:lvl3pPr indent="0" lvl="2"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3pPr>
            <a:lvl4pPr indent="0" lvl="3"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4pPr>
            <a:lvl5pPr indent="0" lvl="4"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5pPr>
            <a:lvl6pPr indent="0" lvl="5"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6pPr>
            <a:lvl7pPr indent="0" lvl="6"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7pPr>
            <a:lvl8pPr indent="0" lvl="7"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8pPr>
            <a:lvl9pPr indent="0" lvl="8" marL="0" marR="0" rtl="0" algn="r">
              <a:spcBef>
                <a:spcPts val="0"/>
              </a:spcBef>
              <a:buNone/>
              <a:defRPr b="0" i="0" sz="1100" u="none" cap="none" strike="noStrike">
                <a:solidFill>
                  <a:srgbClr val="888888"/>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88">
          <p15:clr>
            <a:srgbClr val="547EBF"/>
          </p15:clr>
        </p15:guide>
        <p15:guide id="4" orient="horz" pos="240">
          <p15:clr>
            <a:srgbClr val="547EBF"/>
          </p15:clr>
        </p15:guide>
        <p15:guide id="5" pos="7392">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medium.com/" TargetMode="External"/><Relationship Id="rId4" Type="http://schemas.openxmlformats.org/officeDocument/2006/relationships/hyperlink" Target="https://reactjs.org/" TargetMode="External"/><Relationship Id="rId5" Type="http://schemas.openxmlformats.org/officeDocument/2006/relationships/hyperlink" Target="https://expressjs.com/" TargetMode="External"/><Relationship Id="rId6" Type="http://schemas.openxmlformats.org/officeDocument/2006/relationships/hyperlink" Target="https://www.postman.com/" TargetMode="External"/><Relationship Id="rId7" Type="http://schemas.openxmlformats.org/officeDocument/2006/relationships/hyperlink" Target="https://www.w3schools.com/html/html_css.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
          <p:cNvPicPr preferRelativeResize="0"/>
          <p:nvPr>
            <p:ph idx="2" type="pic"/>
          </p:nvPr>
        </p:nvPicPr>
        <p:blipFill rotWithShape="1">
          <a:blip r:embed="rId3">
            <a:alphaModFix/>
          </a:blip>
          <a:srcRect b="0" l="0" r="0" t="0"/>
          <a:stretch/>
        </p:blipFill>
        <p:spPr>
          <a:xfrm>
            <a:off x="287683" y="233377"/>
            <a:ext cx="11759913" cy="6331788"/>
          </a:xfrm>
          <a:prstGeom prst="rect">
            <a:avLst/>
          </a:prstGeom>
          <a:solidFill>
            <a:schemeClr val="accent1"/>
          </a:solidFill>
          <a:ln>
            <a:noFill/>
          </a:ln>
        </p:spPr>
      </p:pic>
      <p:sp>
        <p:nvSpPr>
          <p:cNvPr id="160" name="Google Shape;160;p1"/>
          <p:cNvSpPr txBox="1"/>
          <p:nvPr>
            <p:ph type="ctrTitle"/>
          </p:nvPr>
        </p:nvSpPr>
        <p:spPr>
          <a:xfrm>
            <a:off x="287675" y="233375"/>
            <a:ext cx="6180300" cy="3683100"/>
          </a:xfrm>
          <a:prstGeom prst="rect">
            <a:avLst/>
          </a:prstGeom>
          <a:solidFill>
            <a:schemeClr val="lt1">
              <a:alpha val="80000"/>
            </a:schemeClr>
          </a:solidFill>
          <a:ln>
            <a:noFill/>
          </a:ln>
        </p:spPr>
        <p:txBody>
          <a:bodyPr anchorCtr="0" anchor="b" bIns="137150" lIns="502900" spcFirstLastPara="1" rIns="91425" wrap="square" tIns="45700">
            <a:normAutofit fontScale="90000"/>
          </a:bodyPr>
          <a:lstStyle/>
          <a:p>
            <a:pPr indent="0" lvl="0" marL="0" rtl="0" algn="l">
              <a:lnSpc>
                <a:spcPct val="90000"/>
              </a:lnSpc>
              <a:spcBef>
                <a:spcPts val="0"/>
              </a:spcBef>
              <a:spcAft>
                <a:spcPts val="0"/>
              </a:spcAft>
              <a:buClr>
                <a:srgbClr val="757070"/>
              </a:buClr>
              <a:buSzPct val="92307"/>
              <a:buFont typeface="Bodoni"/>
              <a:buNone/>
            </a:pPr>
            <a:r>
              <a:rPr lang="en-US" sz="6500"/>
              <a:t>BLOG SITE</a:t>
            </a:r>
            <a:endParaRPr sz="6500"/>
          </a:p>
          <a:p>
            <a:pPr indent="0" lvl="0" marL="0" rtl="0" algn="l">
              <a:lnSpc>
                <a:spcPct val="90000"/>
              </a:lnSpc>
              <a:spcBef>
                <a:spcPts val="0"/>
              </a:spcBef>
              <a:spcAft>
                <a:spcPts val="0"/>
              </a:spcAft>
              <a:buClr>
                <a:srgbClr val="757070"/>
              </a:buClr>
              <a:buSzPct val="100000"/>
              <a:buFont typeface="Bodoni"/>
              <a:buNone/>
            </a:pPr>
            <a:r>
              <a:t/>
            </a:r>
            <a:endParaRPr sz="6000"/>
          </a:p>
          <a:p>
            <a:pPr indent="0" lvl="0" marL="0" rtl="0" algn="l">
              <a:lnSpc>
                <a:spcPct val="90000"/>
              </a:lnSpc>
              <a:spcBef>
                <a:spcPts val="0"/>
              </a:spcBef>
              <a:spcAft>
                <a:spcPts val="0"/>
              </a:spcAft>
              <a:buClr>
                <a:srgbClr val="757070"/>
              </a:buClr>
              <a:buSzPct val="300000"/>
              <a:buFont typeface="Bodoni"/>
              <a:buNone/>
            </a:pPr>
            <a:r>
              <a:t/>
            </a:r>
            <a:endParaRPr sz="2000"/>
          </a:p>
          <a:p>
            <a:pPr indent="0" lvl="0" marL="0" rtl="0" algn="l">
              <a:lnSpc>
                <a:spcPct val="150000"/>
              </a:lnSpc>
              <a:spcBef>
                <a:spcPts val="0"/>
              </a:spcBef>
              <a:spcAft>
                <a:spcPts val="0"/>
              </a:spcAft>
              <a:buClr>
                <a:srgbClr val="757070"/>
              </a:buClr>
              <a:buSzPct val="250000"/>
              <a:buFont typeface="Bodoni"/>
              <a:buNone/>
            </a:pPr>
            <a:r>
              <a:rPr lang="en-US" sz="2400"/>
              <a:t>GUIDE NAME: RIDHI SUTERI</a:t>
            </a:r>
            <a:endParaRPr sz="2400"/>
          </a:p>
          <a:p>
            <a:pPr indent="0" lvl="0" marL="0" rtl="0" algn="l">
              <a:lnSpc>
                <a:spcPct val="150000"/>
              </a:lnSpc>
              <a:spcBef>
                <a:spcPts val="0"/>
              </a:spcBef>
              <a:spcAft>
                <a:spcPts val="0"/>
              </a:spcAft>
              <a:buClr>
                <a:srgbClr val="757070"/>
              </a:buClr>
              <a:buSzPct val="241071"/>
              <a:buFont typeface="Bodoni"/>
              <a:buNone/>
            </a:pPr>
            <a:r>
              <a:rPr lang="en-US" sz="2488"/>
              <a:t>AFFILIATION: COURSE INSTRUCTOR</a:t>
            </a:r>
            <a:br>
              <a:rPr lang="en-US"/>
            </a:br>
            <a:r>
              <a:rPr b="1" lang="en-US" sz="1800">
                <a:latin typeface="Source Sans Pro Light"/>
                <a:ea typeface="Source Sans Pro Light"/>
                <a:cs typeface="Source Sans Pro Light"/>
                <a:sym typeface="Source Sans Pro Light"/>
              </a:rPr>
              <a:t>BATCH NUMBER – 07</a:t>
            </a:r>
            <a:endParaRPr/>
          </a:p>
        </p:txBody>
      </p:sp>
      <p:sp>
        <p:nvSpPr>
          <p:cNvPr id="161" name="Google Shape;161;p1"/>
          <p:cNvSpPr txBox="1"/>
          <p:nvPr>
            <p:ph idx="1" type="subTitle"/>
          </p:nvPr>
        </p:nvSpPr>
        <p:spPr>
          <a:xfrm>
            <a:off x="6898000" y="5239109"/>
            <a:ext cx="5149596" cy="1421228"/>
          </a:xfrm>
          <a:prstGeom prst="rect">
            <a:avLst/>
          </a:prstGeom>
          <a:solidFill>
            <a:schemeClr val="lt1">
              <a:alpha val="80000"/>
            </a:schemeClr>
          </a:solidFill>
          <a:ln>
            <a:noFill/>
          </a:ln>
        </p:spPr>
        <p:txBody>
          <a:bodyPr anchorCtr="0" anchor="t" bIns="45700" lIns="502900" spcFirstLastPara="1" rIns="91425" wrap="square" tIns="45700">
            <a:normAutofit/>
          </a:bodyPr>
          <a:lstStyle/>
          <a:p>
            <a:pPr indent="0" lvl="0" marL="0" rtl="0" algn="just">
              <a:lnSpc>
                <a:spcPct val="90000"/>
              </a:lnSpc>
              <a:spcBef>
                <a:spcPts val="0"/>
              </a:spcBef>
              <a:spcAft>
                <a:spcPts val="0"/>
              </a:spcAft>
              <a:buClr>
                <a:srgbClr val="0C0C0C"/>
              </a:buClr>
              <a:buSzPts val="1600"/>
              <a:buNone/>
            </a:pPr>
            <a:r>
              <a:rPr b="1" lang="en-US" sz="1600">
                <a:solidFill>
                  <a:srgbClr val="0C0C0C"/>
                </a:solidFill>
              </a:rPr>
              <a:t>PALLAPUNEEDI BHAVYA SREE - 160121771085</a:t>
            </a:r>
            <a:endParaRPr/>
          </a:p>
          <a:p>
            <a:pPr indent="0" lvl="0" marL="0" rtl="0" algn="just">
              <a:lnSpc>
                <a:spcPct val="90000"/>
              </a:lnSpc>
              <a:spcBef>
                <a:spcPts val="1000"/>
              </a:spcBef>
              <a:spcAft>
                <a:spcPts val="0"/>
              </a:spcAft>
              <a:buClr>
                <a:srgbClr val="0C0C0C"/>
              </a:buClr>
              <a:buSzPts val="1600"/>
              <a:buNone/>
            </a:pPr>
            <a:r>
              <a:rPr b="1" lang="en-US" sz="1600">
                <a:solidFill>
                  <a:srgbClr val="0C0C0C"/>
                </a:solidFill>
              </a:rPr>
              <a:t>PASUNURI KATHYAYINI – 160121771088</a:t>
            </a:r>
            <a:endParaRPr/>
          </a:p>
          <a:p>
            <a:pPr indent="0" lvl="0" marL="0" rtl="0" algn="just">
              <a:lnSpc>
                <a:spcPct val="90000"/>
              </a:lnSpc>
              <a:spcBef>
                <a:spcPts val="1000"/>
              </a:spcBef>
              <a:spcAft>
                <a:spcPts val="0"/>
              </a:spcAft>
              <a:buClr>
                <a:srgbClr val="0C0C0C"/>
              </a:buClr>
              <a:buSzPts val="1600"/>
              <a:buNone/>
            </a:pPr>
            <a:r>
              <a:rPr b="1" lang="en-US" sz="1600">
                <a:solidFill>
                  <a:srgbClr val="0C0C0C"/>
                </a:solidFill>
              </a:rPr>
              <a:t>DESHAMONI SREE HARSHA – 160121771100</a:t>
            </a:r>
            <a:endParaRPr/>
          </a:p>
          <a:p>
            <a:pPr indent="0" lvl="0" marL="0" rtl="0" algn="just">
              <a:lnSpc>
                <a:spcPct val="90000"/>
              </a:lnSpc>
              <a:spcBef>
                <a:spcPts val="1000"/>
              </a:spcBef>
              <a:spcAft>
                <a:spcPts val="0"/>
              </a:spcAft>
              <a:buClr>
                <a:srgbClr val="0C0C0C"/>
              </a:buClr>
              <a:buSzPts val="1600"/>
              <a:buNone/>
            </a:pPr>
            <a:r>
              <a:rPr b="1" lang="en-US" sz="1600">
                <a:solidFill>
                  <a:srgbClr val="0C0C0C"/>
                </a:solidFill>
              </a:rPr>
              <a:t>KATARI SANJEEV VARMA - 160121771106</a:t>
            </a:r>
            <a:endParaRPr/>
          </a:p>
          <a:p>
            <a:pPr indent="0" lvl="0" marL="0" rtl="0" algn="l">
              <a:lnSpc>
                <a:spcPct val="90000"/>
              </a:lnSpc>
              <a:spcBef>
                <a:spcPts val="1000"/>
              </a:spcBef>
              <a:spcAft>
                <a:spcPts val="0"/>
              </a:spcAft>
              <a:buClr>
                <a:srgbClr val="757070"/>
              </a:buClr>
              <a:buSzPts val="1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280" name="Google Shape;280;p10"/>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281" name="Google Shape;28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282" name="Google Shape;28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3" name="Google Shape;283;p10"/>
          <p:cNvPicPr preferRelativeResize="0"/>
          <p:nvPr/>
        </p:nvPicPr>
        <p:blipFill rotWithShape="1">
          <a:blip r:embed="rId3">
            <a:alphaModFix/>
          </a:blip>
          <a:srcRect b="5555" l="0" r="0" t="4301"/>
          <a:stretch/>
        </p:blipFill>
        <p:spPr>
          <a:xfrm>
            <a:off x="2069690" y="1921919"/>
            <a:ext cx="8052619" cy="4083132"/>
          </a:xfrm>
          <a:prstGeom prst="rect">
            <a:avLst/>
          </a:prstGeom>
          <a:noFill/>
          <a:ln>
            <a:noFill/>
          </a:ln>
        </p:spPr>
      </p:pic>
      <p:sp>
        <p:nvSpPr>
          <p:cNvPr id="284" name="Google Shape;284;p10"/>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HOMEPAGE</a:t>
            </a:r>
            <a:endParaRPr>
              <a:solidFill>
                <a:srgbClr val="45818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1"/>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291" name="Google Shape;291;p11"/>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292" name="Google Shape;29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293" name="Google Shape;29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11"/>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REGISTER PAGE</a:t>
            </a:r>
            <a:endParaRPr>
              <a:solidFill>
                <a:srgbClr val="45818E"/>
              </a:solidFill>
            </a:endParaRPr>
          </a:p>
        </p:txBody>
      </p:sp>
      <p:pic>
        <p:nvPicPr>
          <p:cNvPr id="295" name="Google Shape;295;p11"/>
          <p:cNvPicPr preferRelativeResize="0"/>
          <p:nvPr/>
        </p:nvPicPr>
        <p:blipFill rotWithShape="1">
          <a:blip r:embed="rId3">
            <a:alphaModFix/>
          </a:blip>
          <a:srcRect b="7314" l="0" r="0" t="4445"/>
          <a:stretch/>
        </p:blipFill>
        <p:spPr>
          <a:xfrm>
            <a:off x="1828800" y="1828009"/>
            <a:ext cx="8878529" cy="44068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2"/>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302" name="Google Shape;302;p12"/>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03" name="Google Shape;30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04" name="Google Shape;30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12"/>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LOGIN PAGE</a:t>
            </a:r>
            <a:endParaRPr>
              <a:solidFill>
                <a:srgbClr val="45818E"/>
              </a:solidFill>
            </a:endParaRPr>
          </a:p>
        </p:txBody>
      </p:sp>
      <p:pic>
        <p:nvPicPr>
          <p:cNvPr descr="Graphical user interface, website&#10;&#10;Description automatically generated" id="306" name="Google Shape;306;p12"/>
          <p:cNvPicPr preferRelativeResize="0"/>
          <p:nvPr/>
        </p:nvPicPr>
        <p:blipFill rotWithShape="1">
          <a:blip r:embed="rId3">
            <a:alphaModFix/>
          </a:blip>
          <a:srcRect b="8011" l="0" r="0" t="4186"/>
          <a:stretch/>
        </p:blipFill>
        <p:spPr>
          <a:xfrm>
            <a:off x="2064774" y="1901625"/>
            <a:ext cx="8455742" cy="41762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313" name="Google Shape;313;p13"/>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14" name="Google Shape;31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15" name="Google Shape;31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13"/>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WRITE PAGE</a:t>
            </a:r>
            <a:endParaRPr>
              <a:solidFill>
                <a:srgbClr val="45818E"/>
              </a:solidFill>
            </a:endParaRPr>
          </a:p>
        </p:txBody>
      </p:sp>
      <p:pic>
        <p:nvPicPr>
          <p:cNvPr id="317" name="Google Shape;317;p13"/>
          <p:cNvPicPr preferRelativeResize="0"/>
          <p:nvPr/>
        </p:nvPicPr>
        <p:blipFill rotWithShape="1">
          <a:blip r:embed="rId3">
            <a:alphaModFix/>
          </a:blip>
          <a:srcRect b="5554" l="0" r="0" t="4014"/>
          <a:stretch/>
        </p:blipFill>
        <p:spPr>
          <a:xfrm>
            <a:off x="1966452" y="1842368"/>
            <a:ext cx="8443139" cy="42947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4"/>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324" name="Google Shape;324;p14"/>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25" name="Google Shape;32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26" name="Google Shape;32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14"/>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POST PAGE</a:t>
            </a:r>
            <a:endParaRPr>
              <a:solidFill>
                <a:srgbClr val="45818E"/>
              </a:solidFill>
            </a:endParaRPr>
          </a:p>
        </p:txBody>
      </p:sp>
      <p:pic>
        <p:nvPicPr>
          <p:cNvPr id="328" name="Google Shape;328;p14"/>
          <p:cNvPicPr preferRelativeResize="0"/>
          <p:nvPr/>
        </p:nvPicPr>
        <p:blipFill rotWithShape="1">
          <a:blip r:embed="rId3">
            <a:alphaModFix/>
          </a:blip>
          <a:srcRect b="7314" l="0" r="0" t="4445"/>
          <a:stretch/>
        </p:blipFill>
        <p:spPr>
          <a:xfrm>
            <a:off x="1828800" y="1861561"/>
            <a:ext cx="8743335" cy="43397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5"/>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335" name="Google Shape;335;p15"/>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36" name="Google Shape;33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37" name="Google Shape;33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15"/>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POSTS OF A SPECIFIC USER</a:t>
            </a:r>
            <a:endParaRPr>
              <a:solidFill>
                <a:srgbClr val="45818E"/>
              </a:solidFill>
            </a:endParaRPr>
          </a:p>
        </p:txBody>
      </p:sp>
      <p:pic>
        <p:nvPicPr>
          <p:cNvPr id="339" name="Google Shape;339;p15"/>
          <p:cNvPicPr preferRelativeResize="0"/>
          <p:nvPr/>
        </p:nvPicPr>
        <p:blipFill rotWithShape="1">
          <a:blip r:embed="rId3">
            <a:alphaModFix/>
          </a:blip>
          <a:srcRect b="7315" l="0" r="0" t="4158"/>
          <a:stretch/>
        </p:blipFill>
        <p:spPr>
          <a:xfrm>
            <a:off x="2332154" y="1996363"/>
            <a:ext cx="8006104" cy="39867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6"/>
          <p:cNvSpPr txBox="1"/>
          <p:nvPr>
            <p:ph type="title"/>
          </p:nvPr>
        </p:nvSpPr>
        <p:spPr>
          <a:xfrm>
            <a:off x="457200" y="392734"/>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346" name="Google Shape;346;p16"/>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47" name="Google Shape;3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48" name="Google Shape;3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16"/>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EDITING OR DELETING POSTS</a:t>
            </a:r>
            <a:endParaRPr>
              <a:solidFill>
                <a:srgbClr val="45818E"/>
              </a:solidFill>
            </a:endParaRPr>
          </a:p>
        </p:txBody>
      </p:sp>
      <p:pic>
        <p:nvPicPr>
          <p:cNvPr id="350" name="Google Shape;350;p16"/>
          <p:cNvPicPr preferRelativeResize="0"/>
          <p:nvPr/>
        </p:nvPicPr>
        <p:blipFill rotWithShape="1">
          <a:blip r:embed="rId3">
            <a:alphaModFix/>
          </a:blip>
          <a:srcRect b="7314" l="0" r="0" t="4301"/>
          <a:stretch/>
        </p:blipFill>
        <p:spPr>
          <a:xfrm>
            <a:off x="1828800" y="1789973"/>
            <a:ext cx="9184913" cy="45663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7"/>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RESULTS(Contd.)</a:t>
            </a:r>
            <a:endParaRPr/>
          </a:p>
        </p:txBody>
      </p:sp>
      <p:sp>
        <p:nvSpPr>
          <p:cNvPr id="357" name="Google Shape;357;p17"/>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58" name="Google Shape;35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59" name="Google Shape;35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17"/>
          <p:cNvSpPr txBox="1"/>
          <p:nvPr/>
        </p:nvSpPr>
        <p:spPr>
          <a:xfrm>
            <a:off x="510540" y="1420641"/>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USER SETTINGS PAGE</a:t>
            </a:r>
            <a:endParaRPr>
              <a:solidFill>
                <a:srgbClr val="45818E"/>
              </a:solidFill>
            </a:endParaRPr>
          </a:p>
        </p:txBody>
      </p:sp>
      <p:pic>
        <p:nvPicPr>
          <p:cNvPr id="361" name="Google Shape;361;p17"/>
          <p:cNvPicPr preferRelativeResize="0"/>
          <p:nvPr/>
        </p:nvPicPr>
        <p:blipFill rotWithShape="1">
          <a:blip r:embed="rId3">
            <a:alphaModFix/>
          </a:blip>
          <a:srcRect b="8960" l="0" r="0" t="4014"/>
          <a:stretch/>
        </p:blipFill>
        <p:spPr>
          <a:xfrm>
            <a:off x="1828800" y="1815841"/>
            <a:ext cx="9222658" cy="45146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8"/>
          <p:cNvSpPr txBox="1"/>
          <p:nvPr>
            <p:ph type="title"/>
          </p:nvPr>
        </p:nvSpPr>
        <p:spPr>
          <a:xfrm>
            <a:off x="457200" y="490537"/>
            <a:ext cx="5009147" cy="6550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CONCLUSION </a:t>
            </a:r>
            <a:endParaRPr/>
          </a:p>
        </p:txBody>
      </p:sp>
      <p:sp>
        <p:nvSpPr>
          <p:cNvPr id="367" name="Google Shape;367;p18"/>
          <p:cNvSpPr txBox="1"/>
          <p:nvPr>
            <p:ph idx="1" type="body"/>
          </p:nvPr>
        </p:nvSpPr>
        <p:spPr>
          <a:xfrm>
            <a:off x="486103" y="1217831"/>
            <a:ext cx="5428593" cy="5321081"/>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1600"/>
              <a:buNone/>
            </a:pPr>
            <a:r>
              <a:rPr lang="en-US" sz="1600">
                <a:solidFill>
                  <a:schemeClr val="dk1"/>
                </a:solidFill>
              </a:rPr>
              <a:t>Our blog site developed using full stack development aims to provide a user-friendly and inclusive platform for individuals to express themselves, share their unique perspectives, and connect with others who share their interests and passions. By democratizing storytelling and empowering individuals to contribute to a culture of open and honest communication, we hope to create a diverse and engaged community where individuals can learn, grow, and inspire one another. Our platform offers a versatile tool for personal and professional branding, education and learning, community building, journalism, and artistic expression, making it an essential resource for anyone looking to share their ideas and make an impact in the world.</a:t>
            </a:r>
            <a:endParaRPr sz="1600">
              <a:solidFill>
                <a:schemeClr val="dk1"/>
              </a:solidFill>
            </a:endParaRPr>
          </a:p>
          <a:p>
            <a:pPr indent="0" lvl="0" marL="0" rtl="0" algn="l">
              <a:lnSpc>
                <a:spcPct val="171428"/>
              </a:lnSpc>
              <a:spcBef>
                <a:spcPts val="1000"/>
              </a:spcBef>
              <a:spcAft>
                <a:spcPts val="0"/>
              </a:spcAft>
              <a:buClr>
                <a:srgbClr val="3F3F3F"/>
              </a:buClr>
              <a:buSzPts val="1400"/>
              <a:buNone/>
            </a:pPr>
            <a:r>
              <a:t/>
            </a:r>
            <a:endParaRPr/>
          </a:p>
        </p:txBody>
      </p:sp>
      <p:pic>
        <p:nvPicPr>
          <p:cNvPr id="368" name="Google Shape;368;p18"/>
          <p:cNvPicPr preferRelativeResize="0"/>
          <p:nvPr>
            <p:ph idx="2" type="pic"/>
          </p:nvPr>
        </p:nvPicPr>
        <p:blipFill rotWithShape="1">
          <a:blip r:embed="rId3">
            <a:alphaModFix/>
          </a:blip>
          <a:srcRect b="0" l="0" r="0" t="0"/>
          <a:stretch/>
        </p:blipFill>
        <p:spPr>
          <a:xfrm>
            <a:off x="7561006" y="685800"/>
            <a:ext cx="4262022" cy="5486400"/>
          </a:xfrm>
          <a:prstGeom prst="rect">
            <a:avLst/>
          </a:prstGeom>
          <a:solidFill>
            <a:schemeClr val="accent2"/>
          </a:solidFill>
          <a:ln>
            <a:noFill/>
          </a:ln>
        </p:spPr>
      </p:pic>
      <p:sp>
        <p:nvSpPr>
          <p:cNvPr id="369" name="Google Shape;369;p18"/>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pic>
        <p:nvPicPr>
          <p:cNvPr id="370" name="Google Shape;370;p18"/>
          <p:cNvPicPr preferRelativeResize="0"/>
          <p:nvPr>
            <p:ph idx="3" type="pic"/>
          </p:nvPr>
        </p:nvPicPr>
        <p:blipFill rotWithShape="1">
          <a:blip r:embed="rId4">
            <a:alphaModFix/>
          </a:blip>
          <a:srcRect b="0" l="0" r="0" t="0"/>
          <a:stretch/>
        </p:blipFill>
        <p:spPr>
          <a:xfrm>
            <a:off x="6184490" y="2492375"/>
            <a:ext cx="2883310" cy="2514600"/>
          </a:xfrm>
          <a:prstGeom prst="rect">
            <a:avLst/>
          </a:prstGeom>
          <a:solidFill>
            <a:schemeClr val="accent2"/>
          </a:solidFill>
          <a:ln>
            <a:noFill/>
          </a:ln>
        </p:spPr>
      </p:pic>
      <p:sp>
        <p:nvSpPr>
          <p:cNvPr id="371" name="Google Shape;37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72" name="Google Shape;37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0fb3f227bb_4_0"/>
          <p:cNvSpPr txBox="1"/>
          <p:nvPr>
            <p:ph type="title"/>
          </p:nvPr>
        </p:nvSpPr>
        <p:spPr>
          <a:xfrm>
            <a:off x="429150" y="2773812"/>
            <a:ext cx="5009100" cy="65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 BIBLIOGRAPHY</a:t>
            </a:r>
            <a:endParaRPr/>
          </a:p>
        </p:txBody>
      </p:sp>
      <p:sp>
        <p:nvSpPr>
          <p:cNvPr id="378" name="Google Shape;378;g20fb3f227bb_4_0"/>
          <p:cNvSpPr txBox="1"/>
          <p:nvPr>
            <p:ph idx="1" type="body"/>
          </p:nvPr>
        </p:nvSpPr>
        <p:spPr>
          <a:xfrm>
            <a:off x="6442050" y="908875"/>
            <a:ext cx="5428500" cy="53931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u="sng">
                <a:solidFill>
                  <a:schemeClr val="hlink"/>
                </a:solidFill>
                <a:latin typeface="Source Sans Pro"/>
                <a:ea typeface="Source Sans Pro"/>
                <a:cs typeface="Source Sans Pro"/>
                <a:sym typeface="Source Sans Pro"/>
                <a:hlinkClick r:id="rId3"/>
              </a:rPr>
              <a:t>https://medium.com/</a:t>
            </a:r>
            <a:endParaRPr b="1">
              <a:solidFill>
                <a:schemeClr val="dk1"/>
              </a:solidFill>
              <a:latin typeface="Source Sans Pro"/>
              <a:ea typeface="Source Sans Pro"/>
              <a:cs typeface="Source Sans Pro"/>
              <a:sym typeface="Source Sans Pro"/>
            </a:endParaRPr>
          </a:p>
          <a:p>
            <a:pPr indent="0" lvl="0" marL="0" rtl="0" algn="l">
              <a:spcBef>
                <a:spcPts val="1000"/>
              </a:spcBef>
              <a:spcAft>
                <a:spcPts val="0"/>
              </a:spcAft>
              <a:buClr>
                <a:schemeClr val="dk1"/>
              </a:buClr>
              <a:buSzPts val="1100"/>
              <a:buFont typeface="Arial"/>
              <a:buNone/>
            </a:pPr>
            <a:r>
              <a:rPr b="1" lang="en-US" u="sng">
                <a:solidFill>
                  <a:schemeClr val="hlink"/>
                </a:solidFill>
                <a:latin typeface="Source Sans Pro"/>
                <a:ea typeface="Source Sans Pro"/>
                <a:cs typeface="Source Sans Pro"/>
                <a:sym typeface="Source Sans Pro"/>
                <a:hlinkClick r:id="rId4"/>
              </a:rPr>
              <a:t>https://reactjs.org/</a:t>
            </a:r>
            <a:endParaRPr b="1">
              <a:solidFill>
                <a:schemeClr val="dk1"/>
              </a:solidFill>
              <a:latin typeface="Source Sans Pro"/>
              <a:ea typeface="Source Sans Pro"/>
              <a:cs typeface="Source Sans Pro"/>
              <a:sym typeface="Source Sans Pro"/>
            </a:endParaRPr>
          </a:p>
          <a:p>
            <a:pPr indent="0" lvl="0" marL="0" rtl="0" algn="l">
              <a:spcBef>
                <a:spcPts val="1000"/>
              </a:spcBef>
              <a:spcAft>
                <a:spcPts val="0"/>
              </a:spcAft>
              <a:buClr>
                <a:schemeClr val="dk1"/>
              </a:buClr>
              <a:buSzPts val="1100"/>
              <a:buFont typeface="Arial"/>
              <a:buNone/>
            </a:pPr>
            <a:r>
              <a:rPr b="1" lang="en-US" u="sng">
                <a:solidFill>
                  <a:schemeClr val="hlink"/>
                </a:solidFill>
                <a:latin typeface="Source Sans Pro"/>
                <a:ea typeface="Source Sans Pro"/>
                <a:cs typeface="Source Sans Pro"/>
                <a:sym typeface="Source Sans Pro"/>
                <a:hlinkClick r:id="rId5"/>
              </a:rPr>
              <a:t>https://expressjs.com/</a:t>
            </a:r>
            <a:endParaRPr b="1">
              <a:solidFill>
                <a:schemeClr val="dk1"/>
              </a:solidFill>
              <a:latin typeface="Source Sans Pro"/>
              <a:ea typeface="Source Sans Pro"/>
              <a:cs typeface="Source Sans Pro"/>
              <a:sym typeface="Source Sans Pro"/>
            </a:endParaRPr>
          </a:p>
          <a:p>
            <a:pPr indent="0" lvl="0" marL="0" rtl="0" algn="l">
              <a:spcBef>
                <a:spcPts val="1000"/>
              </a:spcBef>
              <a:spcAft>
                <a:spcPts val="0"/>
              </a:spcAft>
              <a:buNone/>
            </a:pPr>
            <a:r>
              <a:rPr b="1" lang="en-US" u="sng">
                <a:solidFill>
                  <a:schemeClr val="hlink"/>
                </a:solidFill>
                <a:latin typeface="Source Sans Pro"/>
                <a:ea typeface="Source Sans Pro"/>
                <a:cs typeface="Source Sans Pro"/>
                <a:sym typeface="Source Sans Pro"/>
                <a:hlinkClick r:id="rId6"/>
              </a:rPr>
              <a:t>https://www.postman.com/</a:t>
            </a:r>
            <a:endParaRPr b="1">
              <a:solidFill>
                <a:schemeClr val="dk1"/>
              </a:solidFill>
              <a:latin typeface="Source Sans Pro"/>
              <a:ea typeface="Source Sans Pro"/>
              <a:cs typeface="Source Sans Pro"/>
              <a:sym typeface="Source Sans Pro"/>
            </a:endParaRPr>
          </a:p>
          <a:p>
            <a:pPr indent="0" lvl="0" marL="0" rtl="0" algn="l">
              <a:spcBef>
                <a:spcPts val="1000"/>
              </a:spcBef>
              <a:spcAft>
                <a:spcPts val="0"/>
              </a:spcAft>
              <a:buClr>
                <a:schemeClr val="dk1"/>
              </a:buClr>
              <a:buSzPts val="1100"/>
              <a:buFont typeface="Arial"/>
              <a:buNone/>
            </a:pPr>
            <a:r>
              <a:rPr b="1" lang="en-US" u="sng">
                <a:solidFill>
                  <a:schemeClr val="hlink"/>
                </a:solidFill>
                <a:latin typeface="Source Sans Pro"/>
                <a:ea typeface="Source Sans Pro"/>
                <a:cs typeface="Source Sans Pro"/>
                <a:sym typeface="Source Sans Pro"/>
                <a:hlinkClick r:id="rId7"/>
              </a:rPr>
              <a:t>https://www.w3schools.com/html/html_css.asp</a:t>
            </a:r>
            <a:endParaRPr b="1">
              <a:solidFill>
                <a:schemeClr val="dk1"/>
              </a:solidFill>
              <a:latin typeface="Source Sans Pro"/>
              <a:ea typeface="Source Sans Pro"/>
              <a:cs typeface="Source Sans Pro"/>
              <a:sym typeface="Source Sans Pro"/>
            </a:endParaRPr>
          </a:p>
        </p:txBody>
      </p:sp>
      <p:sp>
        <p:nvSpPr>
          <p:cNvPr id="379" name="Google Shape;379;g20fb3f227bb_4_0"/>
          <p:cNvSpPr txBox="1"/>
          <p:nvPr>
            <p:ph idx="10" type="dt"/>
          </p:nvPr>
        </p:nvSpPr>
        <p:spPr>
          <a:xfrm>
            <a:off x="457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80" name="Google Shape;380;g20fb3f227bb_4_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81" name="Google Shape;381;g20fb3f227bb_4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type="title"/>
          </p:nvPr>
        </p:nvSpPr>
        <p:spPr>
          <a:xfrm>
            <a:off x="457199" y="2103120"/>
            <a:ext cx="3848101"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AGENDA</a:t>
            </a:r>
            <a:endParaRPr/>
          </a:p>
        </p:txBody>
      </p:sp>
      <p:pic>
        <p:nvPicPr>
          <p:cNvPr id="167" name="Google Shape;167;p2"/>
          <p:cNvPicPr preferRelativeResize="0"/>
          <p:nvPr>
            <p:ph idx="2" type="pic"/>
          </p:nvPr>
        </p:nvPicPr>
        <p:blipFill rotWithShape="1">
          <a:blip r:embed="rId3">
            <a:alphaModFix/>
          </a:blip>
          <a:srcRect b="0" l="0" r="0" t="0"/>
          <a:stretch/>
        </p:blipFill>
        <p:spPr>
          <a:xfrm>
            <a:off x="3126658" y="1599883"/>
            <a:ext cx="4205807" cy="3657600"/>
          </a:xfrm>
          <a:prstGeom prst="rect">
            <a:avLst/>
          </a:prstGeom>
          <a:solidFill>
            <a:schemeClr val="accent1"/>
          </a:solidFill>
          <a:ln>
            <a:noFill/>
          </a:ln>
        </p:spPr>
      </p:pic>
      <p:sp>
        <p:nvSpPr>
          <p:cNvPr id="168" name="Google Shape;168;p2"/>
          <p:cNvSpPr txBox="1"/>
          <p:nvPr>
            <p:ph idx="1" type="body"/>
          </p:nvPr>
        </p:nvSpPr>
        <p:spPr>
          <a:xfrm>
            <a:off x="7930055" y="1893262"/>
            <a:ext cx="3125759" cy="3071477"/>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Clr>
                <a:srgbClr val="3F3F3F"/>
              </a:buClr>
              <a:buSzPts val="1800"/>
              <a:buFont typeface="Arial"/>
              <a:buChar char="•"/>
            </a:pPr>
            <a:r>
              <a:rPr b="1" lang="en-US"/>
              <a:t>INTRODUCTION</a:t>
            </a:r>
            <a:endParaRPr/>
          </a:p>
          <a:p>
            <a:pPr indent="-285750" lvl="0" marL="285750" rtl="0" algn="l">
              <a:lnSpc>
                <a:spcPct val="100000"/>
              </a:lnSpc>
              <a:spcBef>
                <a:spcPts val="1000"/>
              </a:spcBef>
              <a:spcAft>
                <a:spcPts val="0"/>
              </a:spcAft>
              <a:buClr>
                <a:srgbClr val="3F3F3F"/>
              </a:buClr>
              <a:buSzPts val="1800"/>
              <a:buFont typeface="Arial"/>
              <a:buChar char="•"/>
            </a:pPr>
            <a:r>
              <a:rPr b="1" lang="en-US"/>
              <a:t>SYSTEM REQUIREMENTS</a:t>
            </a:r>
            <a:endParaRPr/>
          </a:p>
          <a:p>
            <a:pPr indent="-285750" lvl="0" marL="285750" rtl="0" algn="l">
              <a:lnSpc>
                <a:spcPct val="100000"/>
              </a:lnSpc>
              <a:spcBef>
                <a:spcPts val="1000"/>
              </a:spcBef>
              <a:spcAft>
                <a:spcPts val="0"/>
              </a:spcAft>
              <a:buClr>
                <a:srgbClr val="3F3F3F"/>
              </a:buClr>
              <a:buSzPts val="1800"/>
              <a:buFont typeface="Arial"/>
              <a:buChar char="•"/>
            </a:pPr>
            <a:r>
              <a:rPr b="1" lang="en-US"/>
              <a:t>METHODOLOGY</a:t>
            </a:r>
            <a:endParaRPr/>
          </a:p>
          <a:p>
            <a:pPr indent="-285750" lvl="0" marL="285750" rtl="0" algn="l">
              <a:lnSpc>
                <a:spcPct val="100000"/>
              </a:lnSpc>
              <a:spcBef>
                <a:spcPts val="1000"/>
              </a:spcBef>
              <a:spcAft>
                <a:spcPts val="0"/>
              </a:spcAft>
              <a:buClr>
                <a:srgbClr val="3F3F3F"/>
              </a:buClr>
              <a:buSzPts val="1800"/>
              <a:buFont typeface="Arial"/>
              <a:buChar char="•"/>
            </a:pPr>
            <a:r>
              <a:rPr b="1" lang="en-US"/>
              <a:t>RESULTS</a:t>
            </a:r>
            <a:endParaRPr/>
          </a:p>
          <a:p>
            <a:pPr indent="-285750" lvl="0" marL="285750" rtl="0" algn="l">
              <a:lnSpc>
                <a:spcPct val="100000"/>
              </a:lnSpc>
              <a:spcBef>
                <a:spcPts val="1000"/>
              </a:spcBef>
              <a:spcAft>
                <a:spcPts val="0"/>
              </a:spcAft>
              <a:buClr>
                <a:srgbClr val="3F3F3F"/>
              </a:buClr>
              <a:buSzPts val="1800"/>
              <a:buFont typeface="Arial"/>
              <a:buChar char="•"/>
            </a:pPr>
            <a:r>
              <a:rPr b="1" lang="en-US"/>
              <a:t>CONCLUSION</a:t>
            </a:r>
            <a:endParaRPr b="1"/>
          </a:p>
          <a:p>
            <a:pPr indent="-285750" lvl="0" marL="285750" rtl="0" algn="l">
              <a:lnSpc>
                <a:spcPct val="100000"/>
              </a:lnSpc>
              <a:spcBef>
                <a:spcPts val="1000"/>
              </a:spcBef>
              <a:spcAft>
                <a:spcPts val="0"/>
              </a:spcAft>
              <a:buSzPts val="1800"/>
              <a:buChar char="•"/>
            </a:pPr>
            <a:r>
              <a:rPr b="1" lang="en-US"/>
              <a:t>BIBLIOGRAPHY</a:t>
            </a:r>
            <a:endParaRPr b="1"/>
          </a:p>
        </p:txBody>
      </p:sp>
      <p:sp>
        <p:nvSpPr>
          <p:cNvPr id="169" name="Google Shape;169;p2"/>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170" name="Google Shape;17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171" name="Google Shape;17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descr="top view of snow covered pine trees&#10;" id="386" name="Google Shape;386;p19"/>
          <p:cNvPicPr preferRelativeResize="0"/>
          <p:nvPr>
            <p:ph idx="2" type="pic"/>
          </p:nvPr>
        </p:nvPicPr>
        <p:blipFill rotWithShape="1">
          <a:blip r:embed="rId3">
            <a:alphaModFix/>
          </a:blip>
          <a:srcRect b="34" l="0" r="0" t="35"/>
          <a:stretch/>
        </p:blipFill>
        <p:spPr>
          <a:xfrm>
            <a:off x="460248" y="485902"/>
            <a:ext cx="11274552" cy="5870448"/>
          </a:xfrm>
          <a:prstGeom prst="rect">
            <a:avLst/>
          </a:prstGeom>
          <a:solidFill>
            <a:schemeClr val="accent1"/>
          </a:solidFill>
          <a:ln>
            <a:noFill/>
          </a:ln>
        </p:spPr>
      </p:pic>
      <p:sp>
        <p:nvSpPr>
          <p:cNvPr id="387" name="Google Shape;387;p19"/>
          <p:cNvSpPr txBox="1"/>
          <p:nvPr>
            <p:ph type="ctrTitle"/>
          </p:nvPr>
        </p:nvSpPr>
        <p:spPr>
          <a:xfrm>
            <a:off x="467264" y="3818627"/>
            <a:ext cx="5466271" cy="1242204"/>
          </a:xfrm>
          <a:prstGeom prst="rect">
            <a:avLst/>
          </a:prstGeom>
          <a:solidFill>
            <a:schemeClr val="lt1">
              <a:alpha val="80000"/>
            </a:schemeClr>
          </a:solidFill>
          <a:ln>
            <a:noFill/>
          </a:ln>
        </p:spPr>
        <p:txBody>
          <a:bodyPr anchorCtr="0" anchor="b" bIns="137150" lIns="457200" spcFirstLastPara="1" rIns="91425" wrap="square" tIns="45700">
            <a:noAutofit/>
          </a:bodyPr>
          <a:lstStyle/>
          <a:p>
            <a:pPr indent="0" lvl="0" marL="0" rtl="0" algn="l">
              <a:lnSpc>
                <a:spcPct val="90000"/>
              </a:lnSpc>
              <a:spcBef>
                <a:spcPts val="0"/>
              </a:spcBef>
              <a:spcAft>
                <a:spcPts val="0"/>
              </a:spcAft>
              <a:buClr>
                <a:srgbClr val="3A3838"/>
              </a:buClr>
              <a:buSzPts val="6000"/>
              <a:buFont typeface="Bodoni"/>
              <a:buNone/>
            </a:pPr>
            <a:r>
              <a:rPr lang="en-US" sz="6000"/>
              <a:t>THANK YOU</a:t>
            </a:r>
            <a:endParaRPr/>
          </a:p>
        </p:txBody>
      </p:sp>
      <p:sp>
        <p:nvSpPr>
          <p:cNvPr id="388" name="Google Shape;388;p19"/>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389" name="Google Shape;38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390" name="Google Shape;39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
          <p:cNvSpPr txBox="1"/>
          <p:nvPr>
            <p:ph type="title"/>
          </p:nvPr>
        </p:nvSpPr>
        <p:spPr>
          <a:xfrm>
            <a:off x="6062540" y="415987"/>
            <a:ext cx="5422217"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INTRODUCTION</a:t>
            </a:r>
            <a:endParaRPr/>
          </a:p>
        </p:txBody>
      </p:sp>
      <p:pic>
        <p:nvPicPr>
          <p:cNvPr id="177" name="Google Shape;177;p3"/>
          <p:cNvPicPr preferRelativeResize="0"/>
          <p:nvPr>
            <p:ph idx="2" type="pic"/>
          </p:nvPr>
        </p:nvPicPr>
        <p:blipFill rotWithShape="1">
          <a:blip r:embed="rId3">
            <a:alphaModFix/>
          </a:blip>
          <a:srcRect b="0" l="0" r="0" t="0"/>
          <a:stretch/>
        </p:blipFill>
        <p:spPr>
          <a:xfrm>
            <a:off x="457200" y="1366682"/>
            <a:ext cx="5486400" cy="4218040"/>
          </a:xfrm>
          <a:prstGeom prst="rect">
            <a:avLst/>
          </a:prstGeom>
          <a:solidFill>
            <a:schemeClr val="accent1"/>
          </a:solidFill>
          <a:ln>
            <a:noFill/>
          </a:ln>
        </p:spPr>
      </p:pic>
      <p:sp>
        <p:nvSpPr>
          <p:cNvPr id="178" name="Google Shape;178;p3"/>
          <p:cNvSpPr txBox="1"/>
          <p:nvPr>
            <p:ph idx="1" type="body"/>
          </p:nvPr>
        </p:nvSpPr>
        <p:spPr>
          <a:xfrm>
            <a:off x="6164830" y="2192243"/>
            <a:ext cx="5675584" cy="3641622"/>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800"/>
              <a:buNone/>
            </a:pPr>
            <a:r>
              <a:rPr b="0" i="0" lang="en-US" sz="1800">
                <a:solidFill>
                  <a:schemeClr val="dk1"/>
                </a:solidFill>
              </a:rPr>
              <a:t>A </a:t>
            </a:r>
            <a:r>
              <a:rPr lang="en-US" sz="1800">
                <a:solidFill>
                  <a:schemeClr val="dk1"/>
                </a:solidFill>
              </a:rPr>
              <a:t>Bl</a:t>
            </a:r>
            <a:r>
              <a:rPr lang="en-US" sz="1800">
                <a:solidFill>
                  <a:schemeClr val="dk1"/>
                </a:solidFill>
              </a:rPr>
              <a:t>ogsite</a:t>
            </a:r>
            <a:r>
              <a:rPr b="0" i="0" lang="en-US" sz="1800">
                <a:solidFill>
                  <a:schemeClr val="dk1"/>
                </a:solidFill>
              </a:rPr>
              <a:t> is a type of website that focuses on written content, typically in the form of blog posts or articles. Blogging has become increasingly popular in recent years as a means of sharing information, opinions, and personal experiences with a wider audience.</a:t>
            </a:r>
            <a:r>
              <a:rPr b="0" i="0" lang="en-US" sz="2400">
                <a:solidFill>
                  <a:srgbClr val="D1D5DB"/>
                </a:solidFill>
                <a:latin typeface="Arial"/>
                <a:ea typeface="Arial"/>
                <a:cs typeface="Arial"/>
                <a:sym typeface="Arial"/>
              </a:rPr>
              <a:t> </a:t>
            </a:r>
            <a:r>
              <a:rPr lang="en-US" sz="1800">
                <a:solidFill>
                  <a:schemeClr val="dk1"/>
                </a:solidFill>
              </a:rPr>
              <a:t>Blog Sites</a:t>
            </a:r>
            <a:r>
              <a:rPr b="0" i="0" lang="en-US" sz="1800">
                <a:solidFill>
                  <a:schemeClr val="dk1"/>
                </a:solidFill>
              </a:rPr>
              <a:t> can cover a wide range of topics, from personal anecdotes and lifestyle advice to news and current events, business and finance, health and wellness, travel, and much more. They offer a platform for individuals and organizations to express themselves, engage with readers, and build a community around their interests.</a:t>
            </a:r>
            <a:endParaRPr sz="1800">
              <a:solidFill>
                <a:schemeClr val="dk1"/>
              </a:solidFill>
            </a:endParaRPr>
          </a:p>
        </p:txBody>
      </p:sp>
      <p:sp>
        <p:nvSpPr>
          <p:cNvPr id="179" name="Google Shape;179;p3"/>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180" name="Google Shape;18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181" name="Google Shape;18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3"/>
          <p:cNvSpPr/>
          <p:nvPr/>
        </p:nvSpPr>
        <p:spPr>
          <a:xfrm>
            <a:off x="5376740" y="1737141"/>
            <a:ext cx="1371600" cy="457200"/>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Light"/>
              <a:ea typeface="Source Sans Pro Light"/>
              <a:cs typeface="Source Sans Pro Light"/>
              <a:sym typeface="Source Sans Pr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MOTIVATION</a:t>
            </a:r>
            <a:endParaRPr/>
          </a:p>
        </p:txBody>
      </p:sp>
      <p:sp>
        <p:nvSpPr>
          <p:cNvPr id="188" name="Google Shape;188;p4"/>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2023</a:t>
            </a:r>
            <a:endParaRPr/>
          </a:p>
        </p:txBody>
      </p:sp>
      <p:sp>
        <p:nvSpPr>
          <p:cNvPr id="189" name="Google Shape;18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BLOG SITE</a:t>
            </a:r>
            <a:endParaRPr/>
          </a:p>
        </p:txBody>
      </p:sp>
      <p:sp>
        <p:nvSpPr>
          <p:cNvPr id="190" name="Google Shape;19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191" name="Google Shape;191;p4"/>
          <p:cNvGrpSpPr/>
          <p:nvPr/>
        </p:nvGrpSpPr>
        <p:grpSpPr>
          <a:xfrm>
            <a:off x="518210" y="2134392"/>
            <a:ext cx="11307979" cy="3733802"/>
            <a:chOff x="61010" y="308767"/>
            <a:chExt cx="11307979" cy="3733802"/>
          </a:xfrm>
        </p:grpSpPr>
        <p:sp>
          <p:nvSpPr>
            <p:cNvPr id="192" name="Google Shape;192;p4"/>
            <p:cNvSpPr/>
            <p:nvPr/>
          </p:nvSpPr>
          <p:spPr>
            <a:xfrm>
              <a:off x="61010" y="308767"/>
              <a:ext cx="1497037" cy="1497037"/>
            </a:xfrm>
            <a:prstGeom prst="ellipse">
              <a:avLst/>
            </a:prstGeom>
            <a:solidFill>
              <a:srgbClr val="D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75388" y="623145"/>
              <a:ext cx="868281" cy="86828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1878841" y="308767"/>
              <a:ext cx="3528731" cy="14970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txBox="1"/>
            <p:nvPr/>
          </p:nvSpPr>
          <p:spPr>
            <a:xfrm>
              <a:off x="1878841" y="308767"/>
              <a:ext cx="3528731" cy="149703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Source Sans Pro Light"/>
                <a:buNone/>
              </a:pPr>
              <a:r>
                <a:rPr lang="en-US" sz="1800">
                  <a:solidFill>
                    <a:schemeClr val="dk1"/>
                  </a:solidFill>
                  <a:latin typeface="Source Sans Pro Light"/>
                  <a:ea typeface="Source Sans Pro Light"/>
                  <a:cs typeface="Source Sans Pro Light"/>
                  <a:sym typeface="Source Sans Pro Light"/>
                </a:rPr>
                <a:t>We often find individuals who struggle to freely express themselves and share their perspectives on different things they are interested on with people who are like-minded as them.</a:t>
              </a:r>
              <a:endParaRPr/>
            </a:p>
          </p:txBody>
        </p:sp>
        <p:sp>
          <p:nvSpPr>
            <p:cNvPr id="196" name="Google Shape;196;p4"/>
            <p:cNvSpPr/>
            <p:nvPr/>
          </p:nvSpPr>
          <p:spPr>
            <a:xfrm>
              <a:off x="6022427" y="308767"/>
              <a:ext cx="1497037" cy="1497037"/>
            </a:xfrm>
            <a:prstGeom prst="ellipse">
              <a:avLst/>
            </a:prstGeom>
            <a:solidFill>
              <a:srgbClr val="D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6336805" y="623145"/>
              <a:ext cx="868281" cy="86828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7840258" y="308767"/>
              <a:ext cx="3528731" cy="14970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txBox="1"/>
            <p:nvPr/>
          </p:nvSpPr>
          <p:spPr>
            <a:xfrm>
              <a:off x="7840258" y="308767"/>
              <a:ext cx="3528731" cy="149703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Source Sans Pro Light"/>
                <a:buNone/>
              </a:pPr>
              <a:r>
                <a:rPr lang="en-US" sz="1800">
                  <a:solidFill>
                    <a:schemeClr val="dk1"/>
                  </a:solidFill>
                  <a:latin typeface="Source Sans Pro Light"/>
                  <a:ea typeface="Source Sans Pro Light"/>
                  <a:cs typeface="Source Sans Pro Light"/>
                  <a:sym typeface="Source Sans Pro Light"/>
                </a:rPr>
                <a:t>There are also people who seek motivation, knowledge and suggestions from others who are well-versed in those respective fields.</a:t>
              </a:r>
              <a:endParaRPr/>
            </a:p>
          </p:txBody>
        </p:sp>
        <p:sp>
          <p:nvSpPr>
            <p:cNvPr id="200" name="Google Shape;200;p4"/>
            <p:cNvSpPr/>
            <p:nvPr/>
          </p:nvSpPr>
          <p:spPr>
            <a:xfrm>
              <a:off x="61010" y="2545532"/>
              <a:ext cx="1497037" cy="1497037"/>
            </a:xfrm>
            <a:prstGeom prst="ellipse">
              <a:avLst/>
            </a:prstGeom>
            <a:solidFill>
              <a:srgbClr val="D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75388" y="2859910"/>
              <a:ext cx="868281" cy="86828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1878841" y="2545532"/>
              <a:ext cx="3528731" cy="14970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txBox="1"/>
            <p:nvPr/>
          </p:nvSpPr>
          <p:spPr>
            <a:xfrm>
              <a:off x="1878841" y="2545532"/>
              <a:ext cx="3528731" cy="149703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Source Sans Pro Light"/>
                <a:buNone/>
              </a:pPr>
              <a:r>
                <a:rPr lang="en-US" sz="1800">
                  <a:solidFill>
                    <a:schemeClr val="dk1"/>
                  </a:solidFill>
                  <a:latin typeface="Source Sans Pro Light"/>
                  <a:ea typeface="Source Sans Pro Light"/>
                  <a:cs typeface="Source Sans Pro Light"/>
                  <a:sym typeface="Source Sans Pro Light"/>
                </a:rPr>
                <a:t>We created this blogsite to enable these both parties come together to learn and share from each other.</a:t>
              </a:r>
              <a:endParaRPr/>
            </a:p>
          </p:txBody>
        </p:sp>
        <p:sp>
          <p:nvSpPr>
            <p:cNvPr id="204" name="Google Shape;204;p4"/>
            <p:cNvSpPr/>
            <p:nvPr/>
          </p:nvSpPr>
          <p:spPr>
            <a:xfrm>
              <a:off x="6022427" y="2545532"/>
              <a:ext cx="1497037" cy="1497037"/>
            </a:xfrm>
            <a:prstGeom prst="ellipse">
              <a:avLst/>
            </a:prstGeom>
            <a:solidFill>
              <a:srgbClr val="DD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6336805" y="2859910"/>
              <a:ext cx="868281" cy="868281"/>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7840258" y="2545532"/>
              <a:ext cx="3528731" cy="14970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txBox="1"/>
            <p:nvPr/>
          </p:nvSpPr>
          <p:spPr>
            <a:xfrm>
              <a:off x="7840258" y="2545532"/>
              <a:ext cx="3528731" cy="149703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Source Sans Pro Light"/>
                <a:buNone/>
              </a:pPr>
              <a:r>
                <a:rPr lang="en-US" sz="1800">
                  <a:solidFill>
                    <a:schemeClr val="dk1"/>
                  </a:solidFill>
                  <a:latin typeface="Source Sans Pro Light"/>
                  <a:ea typeface="Source Sans Pro Light"/>
                  <a:cs typeface="Source Sans Pro Light"/>
                  <a:sym typeface="Source Sans Pro Light"/>
                </a:rPr>
                <a:t>Storytelling is a powerful tool for building empathy, understanding and connection and we believe that our blogsite fosters this culture of open and honest communication</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
          <p:cNvSpPr txBox="1"/>
          <p:nvPr>
            <p:ph type="title"/>
          </p:nvPr>
        </p:nvSpPr>
        <p:spPr>
          <a:xfrm>
            <a:off x="457200" y="381000"/>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APPLICATIONS</a:t>
            </a:r>
            <a:endParaRPr/>
          </a:p>
        </p:txBody>
      </p:sp>
      <p:sp>
        <p:nvSpPr>
          <p:cNvPr id="213" name="Google Shape;213;p5"/>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2023</a:t>
            </a:r>
            <a:endParaRPr/>
          </a:p>
        </p:txBody>
      </p:sp>
      <p:sp>
        <p:nvSpPr>
          <p:cNvPr id="214" name="Google Shape;21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BLOG SITE</a:t>
            </a:r>
            <a:endParaRPr/>
          </a:p>
        </p:txBody>
      </p:sp>
      <p:sp>
        <p:nvSpPr>
          <p:cNvPr id="215" name="Google Shape;21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216" name="Google Shape;216;p5"/>
          <p:cNvGrpSpPr/>
          <p:nvPr/>
        </p:nvGrpSpPr>
        <p:grpSpPr>
          <a:xfrm>
            <a:off x="457200" y="1827749"/>
            <a:ext cx="11430000" cy="4347088"/>
            <a:chOff x="0" y="2124"/>
            <a:chExt cx="11430000" cy="4347088"/>
          </a:xfrm>
        </p:grpSpPr>
        <p:cxnSp>
          <p:nvCxnSpPr>
            <p:cNvPr id="217" name="Google Shape;217;p5"/>
            <p:cNvCxnSpPr/>
            <p:nvPr/>
          </p:nvCxnSpPr>
          <p:spPr>
            <a:xfrm>
              <a:off x="0" y="2124"/>
              <a:ext cx="11430000" cy="0"/>
            </a:xfrm>
            <a:prstGeom prst="straightConnector1">
              <a:avLst/>
            </a:prstGeom>
            <a:gradFill>
              <a:gsLst>
                <a:gs pos="0">
                  <a:srgbClr val="CDF1F4"/>
                </a:gs>
                <a:gs pos="50000">
                  <a:srgbClr val="C0EFF4"/>
                </a:gs>
                <a:gs pos="100000">
                  <a:srgbClr val="A6D6DA"/>
                </a:gs>
              </a:gsLst>
              <a:lin ang="5400000" scaled="0"/>
            </a:gradFill>
            <a:ln cap="flat" cmpd="sng" w="9525">
              <a:solidFill>
                <a:srgbClr val="C3EEF2"/>
              </a:solidFill>
              <a:prstDash val="solid"/>
              <a:miter lim="800000"/>
              <a:headEnd len="sm" w="sm" type="none"/>
              <a:tailEnd len="sm" w="sm" type="none"/>
            </a:ln>
            <a:effectLst>
              <a:outerShdw blurRad="57150" rotWithShape="0" algn="ctr" dir="5400000" dist="19050">
                <a:srgbClr val="000000">
                  <a:alpha val="62745"/>
                </a:srgbClr>
              </a:outerShdw>
            </a:effectLst>
          </p:spPr>
        </p:cxnSp>
        <p:sp>
          <p:nvSpPr>
            <p:cNvPr id="218" name="Google Shape;218;p5"/>
            <p:cNvSpPr/>
            <p:nvPr/>
          </p:nvSpPr>
          <p:spPr>
            <a:xfrm>
              <a:off x="0" y="2124"/>
              <a:ext cx="11430000" cy="7245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txBox="1"/>
            <p:nvPr/>
          </p:nvSpPr>
          <p:spPr>
            <a:xfrm>
              <a:off x="0" y="2124"/>
              <a:ext cx="11430000" cy="72451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Source Sans Pro Light"/>
                <a:buNone/>
              </a:pPr>
              <a:r>
                <a:rPr b="1" lang="en-US" sz="1800">
                  <a:solidFill>
                    <a:schemeClr val="dk1"/>
                  </a:solidFill>
                  <a:latin typeface="Source Sans Pro Light"/>
                  <a:ea typeface="Source Sans Pro Light"/>
                  <a:cs typeface="Source Sans Pro Light"/>
                  <a:sym typeface="Source Sans Pro Light"/>
                </a:rPr>
                <a:t>Personal Blogging: </a:t>
              </a:r>
              <a:r>
                <a:rPr lang="en-US" sz="1800">
                  <a:solidFill>
                    <a:schemeClr val="dk1"/>
                  </a:solidFill>
                  <a:latin typeface="Source Sans Pro Light"/>
                  <a:ea typeface="Source Sans Pro Light"/>
                  <a:cs typeface="Source Sans Pro Light"/>
                  <a:sym typeface="Source Sans Pro Light"/>
                </a:rPr>
                <a:t>Our blog site provides individuals with a platform to create and publish their own personal blogs, where they can express their thoughts, opinions, and experiences.</a:t>
              </a:r>
              <a:endParaRPr/>
            </a:p>
          </p:txBody>
        </p:sp>
        <p:cxnSp>
          <p:nvCxnSpPr>
            <p:cNvPr id="220" name="Google Shape;220;p5"/>
            <p:cNvCxnSpPr/>
            <p:nvPr/>
          </p:nvCxnSpPr>
          <p:spPr>
            <a:xfrm>
              <a:off x="0" y="726639"/>
              <a:ext cx="11430000" cy="0"/>
            </a:xfrm>
            <a:prstGeom prst="straightConnector1">
              <a:avLst/>
            </a:prstGeom>
            <a:gradFill>
              <a:gsLst>
                <a:gs pos="0">
                  <a:srgbClr val="CDF1F4"/>
                </a:gs>
                <a:gs pos="50000">
                  <a:srgbClr val="C0EFF4"/>
                </a:gs>
                <a:gs pos="100000">
                  <a:srgbClr val="A6D6DA"/>
                </a:gs>
              </a:gsLst>
              <a:lin ang="5400000" scaled="0"/>
            </a:gradFill>
            <a:ln cap="flat" cmpd="sng" w="9525">
              <a:solidFill>
                <a:srgbClr val="C3EEF2"/>
              </a:solidFill>
              <a:prstDash val="solid"/>
              <a:miter lim="800000"/>
              <a:headEnd len="sm" w="sm" type="none"/>
              <a:tailEnd len="sm" w="sm" type="none"/>
            </a:ln>
            <a:effectLst>
              <a:outerShdw blurRad="57150" rotWithShape="0" algn="ctr" dir="5400000" dist="19050">
                <a:srgbClr val="000000">
                  <a:alpha val="62745"/>
                </a:srgbClr>
              </a:outerShdw>
            </a:effectLst>
          </p:spPr>
        </p:cxnSp>
        <p:sp>
          <p:nvSpPr>
            <p:cNvPr id="221" name="Google Shape;221;p5"/>
            <p:cNvSpPr/>
            <p:nvPr/>
          </p:nvSpPr>
          <p:spPr>
            <a:xfrm>
              <a:off x="0" y="726639"/>
              <a:ext cx="11430000" cy="7245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txBox="1"/>
            <p:nvPr/>
          </p:nvSpPr>
          <p:spPr>
            <a:xfrm>
              <a:off x="0" y="726639"/>
              <a:ext cx="11430000" cy="72451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Source Sans Pro Light"/>
                <a:buNone/>
              </a:pPr>
              <a:r>
                <a:rPr b="1" lang="en-US" sz="1800">
                  <a:solidFill>
                    <a:schemeClr val="dk1"/>
                  </a:solidFill>
                  <a:latin typeface="Source Sans Pro Light"/>
                  <a:ea typeface="Source Sans Pro Light"/>
                  <a:cs typeface="Source Sans Pro Light"/>
                  <a:sym typeface="Source Sans Pro Light"/>
                </a:rPr>
                <a:t>Branding and Marketing: </a:t>
              </a:r>
              <a:r>
                <a:rPr lang="en-US" sz="1800">
                  <a:solidFill>
                    <a:schemeClr val="dk1"/>
                  </a:solidFill>
                  <a:latin typeface="Source Sans Pro Light"/>
                  <a:ea typeface="Source Sans Pro Light"/>
                  <a:cs typeface="Source Sans Pro Light"/>
                  <a:sym typeface="Source Sans Pro Light"/>
                </a:rPr>
                <a:t>Our blog site can be used as a tool for building personal or professional brands. Individuals and businesses can create blogs to share their expertise and establish themselves as thought leaders in their fields.</a:t>
              </a:r>
              <a:endParaRPr/>
            </a:p>
          </p:txBody>
        </p:sp>
        <p:cxnSp>
          <p:nvCxnSpPr>
            <p:cNvPr id="223" name="Google Shape;223;p5"/>
            <p:cNvCxnSpPr/>
            <p:nvPr/>
          </p:nvCxnSpPr>
          <p:spPr>
            <a:xfrm>
              <a:off x="0" y="1451154"/>
              <a:ext cx="11430000" cy="0"/>
            </a:xfrm>
            <a:prstGeom prst="straightConnector1">
              <a:avLst/>
            </a:prstGeom>
            <a:gradFill>
              <a:gsLst>
                <a:gs pos="0">
                  <a:srgbClr val="CDF1F4"/>
                </a:gs>
                <a:gs pos="50000">
                  <a:srgbClr val="C0EFF4"/>
                </a:gs>
                <a:gs pos="100000">
                  <a:srgbClr val="A6D6DA"/>
                </a:gs>
              </a:gsLst>
              <a:lin ang="5400000" scaled="0"/>
            </a:gradFill>
            <a:ln cap="flat" cmpd="sng" w="9525">
              <a:solidFill>
                <a:srgbClr val="C3EEF2"/>
              </a:solidFill>
              <a:prstDash val="solid"/>
              <a:miter lim="800000"/>
              <a:headEnd len="sm" w="sm" type="none"/>
              <a:tailEnd len="sm" w="sm" type="none"/>
            </a:ln>
            <a:effectLst>
              <a:outerShdw blurRad="57150" rotWithShape="0" algn="ctr" dir="5400000" dist="19050">
                <a:srgbClr val="000000">
                  <a:alpha val="62745"/>
                </a:srgbClr>
              </a:outerShdw>
            </a:effectLst>
          </p:spPr>
        </p:cxnSp>
        <p:sp>
          <p:nvSpPr>
            <p:cNvPr id="224" name="Google Shape;224;p5"/>
            <p:cNvSpPr/>
            <p:nvPr/>
          </p:nvSpPr>
          <p:spPr>
            <a:xfrm>
              <a:off x="0" y="1451154"/>
              <a:ext cx="11430000" cy="7245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nvSpPr>
          <p:spPr>
            <a:xfrm>
              <a:off x="0" y="1451154"/>
              <a:ext cx="11430000" cy="72451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Source Sans Pro Light"/>
                <a:buNone/>
              </a:pPr>
              <a:r>
                <a:rPr b="1" lang="en-US" sz="1800">
                  <a:solidFill>
                    <a:schemeClr val="dk1"/>
                  </a:solidFill>
                  <a:latin typeface="Source Sans Pro Light"/>
                  <a:ea typeface="Source Sans Pro Light"/>
                  <a:cs typeface="Source Sans Pro Light"/>
                  <a:sym typeface="Source Sans Pro Light"/>
                </a:rPr>
                <a:t>Community Building: </a:t>
              </a:r>
              <a:r>
                <a:rPr lang="en-US" sz="1800">
                  <a:solidFill>
                    <a:schemeClr val="dk1"/>
                  </a:solidFill>
                  <a:latin typeface="Source Sans Pro Light"/>
                  <a:ea typeface="Source Sans Pro Light"/>
                  <a:cs typeface="Source Sans Pro Light"/>
                  <a:sym typeface="Source Sans Pro Light"/>
                </a:rPr>
                <a:t>Our blog site fosters a community of individuals who share common interests and passions. Users can engage with each other's blogs, leave comments, and connect with like-minded individuals.</a:t>
              </a:r>
              <a:endParaRPr/>
            </a:p>
          </p:txBody>
        </p:sp>
        <p:cxnSp>
          <p:nvCxnSpPr>
            <p:cNvPr id="226" name="Google Shape;226;p5"/>
            <p:cNvCxnSpPr/>
            <p:nvPr/>
          </p:nvCxnSpPr>
          <p:spPr>
            <a:xfrm>
              <a:off x="0" y="2175669"/>
              <a:ext cx="11430000" cy="0"/>
            </a:xfrm>
            <a:prstGeom prst="straightConnector1">
              <a:avLst/>
            </a:prstGeom>
            <a:gradFill>
              <a:gsLst>
                <a:gs pos="0">
                  <a:srgbClr val="CDF1F4"/>
                </a:gs>
                <a:gs pos="50000">
                  <a:srgbClr val="C0EFF4"/>
                </a:gs>
                <a:gs pos="100000">
                  <a:srgbClr val="A6D6DA"/>
                </a:gs>
              </a:gsLst>
              <a:lin ang="5400000" scaled="0"/>
            </a:gradFill>
            <a:ln cap="flat" cmpd="sng" w="9525">
              <a:solidFill>
                <a:srgbClr val="C3EEF2"/>
              </a:solidFill>
              <a:prstDash val="solid"/>
              <a:miter lim="800000"/>
              <a:headEnd len="sm" w="sm" type="none"/>
              <a:tailEnd len="sm" w="sm" type="none"/>
            </a:ln>
            <a:effectLst>
              <a:outerShdw blurRad="57150" rotWithShape="0" algn="ctr" dir="5400000" dist="19050">
                <a:srgbClr val="000000">
                  <a:alpha val="62745"/>
                </a:srgbClr>
              </a:outerShdw>
            </a:effectLst>
          </p:spPr>
        </p:cxnSp>
        <p:sp>
          <p:nvSpPr>
            <p:cNvPr id="227" name="Google Shape;227;p5"/>
            <p:cNvSpPr/>
            <p:nvPr/>
          </p:nvSpPr>
          <p:spPr>
            <a:xfrm>
              <a:off x="0" y="2175669"/>
              <a:ext cx="11430000" cy="7245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txBox="1"/>
            <p:nvPr/>
          </p:nvSpPr>
          <p:spPr>
            <a:xfrm>
              <a:off x="0" y="2175669"/>
              <a:ext cx="11430000" cy="72451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Source Sans Pro Light"/>
                <a:buNone/>
              </a:pPr>
              <a:r>
                <a:rPr b="1" lang="en-US" sz="1800">
                  <a:solidFill>
                    <a:schemeClr val="dk1"/>
                  </a:solidFill>
                  <a:latin typeface="Source Sans Pro Light"/>
                  <a:ea typeface="Source Sans Pro Light"/>
                  <a:cs typeface="Source Sans Pro Light"/>
                  <a:sym typeface="Source Sans Pro Light"/>
                </a:rPr>
                <a:t>Education and Learning: </a:t>
              </a:r>
              <a:r>
                <a:rPr lang="en-US" sz="1800">
                  <a:solidFill>
                    <a:schemeClr val="dk1"/>
                  </a:solidFill>
                  <a:latin typeface="Source Sans Pro Light"/>
                  <a:ea typeface="Source Sans Pro Light"/>
                  <a:cs typeface="Source Sans Pro Light"/>
                  <a:sym typeface="Source Sans Pro Light"/>
                </a:rPr>
                <a:t>Our blog site can be used as a tool for education and learning. Individuals can create blogs to share their knowledge and expertise on a wide range of topics, and readers can learn from their insights and experiences.</a:t>
              </a:r>
              <a:endParaRPr/>
            </a:p>
          </p:txBody>
        </p:sp>
        <p:cxnSp>
          <p:nvCxnSpPr>
            <p:cNvPr id="229" name="Google Shape;229;p5"/>
            <p:cNvCxnSpPr/>
            <p:nvPr/>
          </p:nvCxnSpPr>
          <p:spPr>
            <a:xfrm>
              <a:off x="0" y="2900183"/>
              <a:ext cx="11430000" cy="0"/>
            </a:xfrm>
            <a:prstGeom prst="straightConnector1">
              <a:avLst/>
            </a:prstGeom>
            <a:gradFill>
              <a:gsLst>
                <a:gs pos="0">
                  <a:srgbClr val="CDF1F4"/>
                </a:gs>
                <a:gs pos="50000">
                  <a:srgbClr val="C0EFF4"/>
                </a:gs>
                <a:gs pos="100000">
                  <a:srgbClr val="A6D6DA"/>
                </a:gs>
              </a:gsLst>
              <a:lin ang="5400000" scaled="0"/>
            </a:gradFill>
            <a:ln cap="flat" cmpd="sng" w="9525">
              <a:solidFill>
                <a:srgbClr val="C3EEF2"/>
              </a:solidFill>
              <a:prstDash val="solid"/>
              <a:miter lim="800000"/>
              <a:headEnd len="sm" w="sm" type="none"/>
              <a:tailEnd len="sm" w="sm" type="none"/>
            </a:ln>
            <a:effectLst>
              <a:outerShdw blurRad="57150" rotWithShape="0" algn="ctr" dir="5400000" dist="19050">
                <a:srgbClr val="000000">
                  <a:alpha val="62745"/>
                </a:srgbClr>
              </a:outerShdw>
            </a:effectLst>
          </p:spPr>
        </p:cxnSp>
        <p:sp>
          <p:nvSpPr>
            <p:cNvPr id="230" name="Google Shape;230;p5"/>
            <p:cNvSpPr/>
            <p:nvPr/>
          </p:nvSpPr>
          <p:spPr>
            <a:xfrm>
              <a:off x="0" y="2900183"/>
              <a:ext cx="11430000" cy="7245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txBox="1"/>
            <p:nvPr/>
          </p:nvSpPr>
          <p:spPr>
            <a:xfrm>
              <a:off x="0" y="2900183"/>
              <a:ext cx="11430000" cy="72451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Source Sans Pro Light"/>
                <a:buNone/>
              </a:pPr>
              <a:r>
                <a:rPr b="1" lang="en-US" sz="1800">
                  <a:solidFill>
                    <a:schemeClr val="dk1"/>
                  </a:solidFill>
                  <a:latin typeface="Source Sans Pro Light"/>
                  <a:ea typeface="Source Sans Pro Light"/>
                  <a:cs typeface="Source Sans Pro Light"/>
                  <a:sym typeface="Source Sans Pro Light"/>
                </a:rPr>
                <a:t>Journalism: </a:t>
              </a:r>
              <a:r>
                <a:rPr lang="en-US" sz="1800">
                  <a:solidFill>
                    <a:schemeClr val="dk1"/>
                  </a:solidFill>
                  <a:latin typeface="Source Sans Pro Light"/>
                  <a:ea typeface="Source Sans Pro Light"/>
                  <a:cs typeface="Source Sans Pro Light"/>
                  <a:sym typeface="Source Sans Pro Light"/>
                </a:rPr>
                <a:t>Our blog site can be used as a platform for citizen journalism. Individuals can create blogs to share news, opinions, and perspectives on current events, and contribute to a more diverse and democratic media landscape.</a:t>
              </a:r>
              <a:endParaRPr/>
            </a:p>
          </p:txBody>
        </p:sp>
        <p:cxnSp>
          <p:nvCxnSpPr>
            <p:cNvPr id="232" name="Google Shape;232;p5"/>
            <p:cNvCxnSpPr/>
            <p:nvPr/>
          </p:nvCxnSpPr>
          <p:spPr>
            <a:xfrm>
              <a:off x="0" y="3624698"/>
              <a:ext cx="11430000" cy="0"/>
            </a:xfrm>
            <a:prstGeom prst="straightConnector1">
              <a:avLst/>
            </a:prstGeom>
            <a:gradFill>
              <a:gsLst>
                <a:gs pos="0">
                  <a:srgbClr val="CDF1F4"/>
                </a:gs>
                <a:gs pos="50000">
                  <a:srgbClr val="C0EFF4"/>
                </a:gs>
                <a:gs pos="100000">
                  <a:srgbClr val="A6D6DA"/>
                </a:gs>
              </a:gsLst>
              <a:lin ang="5400000" scaled="0"/>
            </a:gradFill>
            <a:ln cap="flat" cmpd="sng" w="9525">
              <a:solidFill>
                <a:srgbClr val="C3EEF2"/>
              </a:solidFill>
              <a:prstDash val="solid"/>
              <a:miter lim="800000"/>
              <a:headEnd len="sm" w="sm" type="none"/>
              <a:tailEnd len="sm" w="sm" type="none"/>
            </a:ln>
            <a:effectLst>
              <a:outerShdw blurRad="57150" rotWithShape="0" algn="ctr" dir="5400000" dist="19050">
                <a:srgbClr val="000000">
                  <a:alpha val="62745"/>
                </a:srgbClr>
              </a:outerShdw>
            </a:effectLst>
          </p:spPr>
        </p:cxnSp>
        <p:sp>
          <p:nvSpPr>
            <p:cNvPr id="233" name="Google Shape;233;p5"/>
            <p:cNvSpPr/>
            <p:nvPr/>
          </p:nvSpPr>
          <p:spPr>
            <a:xfrm>
              <a:off x="0" y="3624698"/>
              <a:ext cx="11430000" cy="7245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txBox="1"/>
            <p:nvPr/>
          </p:nvSpPr>
          <p:spPr>
            <a:xfrm>
              <a:off x="0" y="3624698"/>
              <a:ext cx="11430000" cy="724514"/>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Source Sans Pro Light"/>
                <a:buNone/>
              </a:pPr>
              <a:r>
                <a:rPr b="1" lang="en-US" sz="1800">
                  <a:solidFill>
                    <a:schemeClr val="dk1"/>
                  </a:solidFill>
                  <a:latin typeface="Source Sans Pro Light"/>
                  <a:ea typeface="Source Sans Pro Light"/>
                  <a:cs typeface="Source Sans Pro Light"/>
                  <a:sym typeface="Source Sans Pro Light"/>
                </a:rPr>
                <a:t>Creativity and Artistic Expression: </a:t>
              </a:r>
              <a:r>
                <a:rPr lang="en-US" sz="1800">
                  <a:solidFill>
                    <a:schemeClr val="dk1"/>
                  </a:solidFill>
                  <a:latin typeface="Source Sans Pro Light"/>
                  <a:ea typeface="Source Sans Pro Light"/>
                  <a:cs typeface="Source Sans Pro Light"/>
                  <a:sym typeface="Source Sans Pro Light"/>
                </a:rPr>
                <a:t>Our blog site can be used as a platform for creative expression. Users can create blogs to share their artwork, writing, music, and other forms of creative expression with a wider audience.</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txBox="1"/>
          <p:nvPr>
            <p:ph type="ctrTitle"/>
          </p:nvPr>
        </p:nvSpPr>
        <p:spPr>
          <a:xfrm>
            <a:off x="1524000" y="4246179"/>
            <a:ext cx="9144000" cy="74098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757070"/>
              </a:buClr>
              <a:buSzPts val="3600"/>
              <a:buFont typeface="Bodoni"/>
              <a:buNone/>
            </a:pPr>
            <a:r>
              <a:rPr lang="en-US"/>
              <a:t>PROBLEM STATEMENT</a:t>
            </a:r>
            <a:endParaRPr/>
          </a:p>
        </p:txBody>
      </p:sp>
      <p:sp>
        <p:nvSpPr>
          <p:cNvPr id="241" name="Google Shape;241;p6"/>
          <p:cNvSpPr txBox="1"/>
          <p:nvPr>
            <p:ph idx="1" type="subTitle"/>
          </p:nvPr>
        </p:nvSpPr>
        <p:spPr>
          <a:xfrm>
            <a:off x="1581807" y="4987159"/>
            <a:ext cx="9144000" cy="108256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lang="en-US" sz="1800">
                <a:solidFill>
                  <a:schemeClr val="dk1"/>
                </a:solidFill>
              </a:rPr>
              <a:t>To create an easily accessible and user-friendly web platform where individuals can express themselves freely, share their unique perspectives through writing and help people who seek motivation and suggestions learn from each other and grow.</a:t>
            </a:r>
            <a:endParaRPr/>
          </a:p>
        </p:txBody>
      </p:sp>
      <p:pic>
        <p:nvPicPr>
          <p:cNvPr descr="Graphical user interface, application&#10;&#10;Description automatically generated" id="242" name="Google Shape;242;p6"/>
          <p:cNvPicPr preferRelativeResize="0"/>
          <p:nvPr>
            <p:ph idx="2" type="pic"/>
          </p:nvPr>
        </p:nvPicPr>
        <p:blipFill rotWithShape="1">
          <a:blip r:embed="rId3">
            <a:alphaModFix/>
          </a:blip>
          <a:srcRect b="0" l="1263" r="1262" t="0"/>
          <a:stretch/>
        </p:blipFill>
        <p:spPr>
          <a:xfrm>
            <a:off x="1524" y="-2"/>
            <a:ext cx="12188952" cy="4361795"/>
          </a:xfrm>
          <a:prstGeom prst="rect">
            <a:avLst/>
          </a:prstGeom>
          <a:solidFill>
            <a:schemeClr val="accent1"/>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7"/>
          <p:cNvSpPr txBox="1"/>
          <p:nvPr>
            <p:ph type="title"/>
          </p:nvPr>
        </p:nvSpPr>
        <p:spPr>
          <a:xfrm>
            <a:off x="457200" y="381000"/>
            <a:ext cx="11277600" cy="113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SYSTEM REQUIREMENTS</a:t>
            </a:r>
            <a:endParaRPr/>
          </a:p>
        </p:txBody>
      </p:sp>
      <p:sp>
        <p:nvSpPr>
          <p:cNvPr id="248" name="Google Shape;248;p7"/>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249" name="Google Shape;2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250" name="Google Shape;2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7"/>
          <p:cNvSpPr txBox="1"/>
          <p:nvPr>
            <p:ph idx="1" type="body"/>
          </p:nvPr>
        </p:nvSpPr>
        <p:spPr>
          <a:xfrm>
            <a:off x="658425" y="1298550"/>
            <a:ext cx="10597200" cy="48687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rgbClr val="757070"/>
              </a:buClr>
              <a:buSzPct val="90909"/>
              <a:buNone/>
            </a:pPr>
            <a:r>
              <a:rPr b="1" lang="en-US" sz="2200" u="sng"/>
              <a:t>SOFTWARE REQUIREMENTS :</a:t>
            </a:r>
            <a:endParaRPr sz="220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Operating System: </a:t>
            </a:r>
            <a:r>
              <a:rPr lang="en-US" sz="2050">
                <a:solidFill>
                  <a:schemeClr val="dk1"/>
                </a:solidFill>
              </a:rPr>
              <a:t>Windows</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Text Editor/IDE: </a:t>
            </a:r>
            <a:r>
              <a:rPr lang="en-US" sz="2050">
                <a:solidFill>
                  <a:schemeClr val="dk1"/>
                </a:solidFill>
              </a:rPr>
              <a:t>Visual Studio Code</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Programming Languages: </a:t>
            </a:r>
            <a:r>
              <a:rPr lang="en-US" sz="2050">
                <a:solidFill>
                  <a:schemeClr val="dk1"/>
                </a:solidFill>
              </a:rPr>
              <a:t>HTML, CSS, JavaScript</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Front-End Frameworks: </a:t>
            </a:r>
            <a:r>
              <a:rPr lang="en-US" sz="2050">
                <a:solidFill>
                  <a:schemeClr val="dk1"/>
                </a:solidFill>
              </a:rPr>
              <a:t>ReactJS</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Back-End Frameworks:</a:t>
            </a:r>
            <a:r>
              <a:rPr lang="en-US" sz="2050">
                <a:solidFill>
                  <a:schemeClr val="dk1"/>
                </a:solidFill>
              </a:rPr>
              <a:t> Express.js</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Java script web server: </a:t>
            </a:r>
            <a:r>
              <a:rPr lang="en-US" sz="2050">
                <a:solidFill>
                  <a:schemeClr val="dk1"/>
                </a:solidFill>
              </a:rPr>
              <a:t>Node.js, </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Application programming interface(API):</a:t>
            </a:r>
            <a:r>
              <a:rPr lang="en-US" sz="2050">
                <a:solidFill>
                  <a:schemeClr val="dk1"/>
                </a:solidFill>
              </a:rPr>
              <a:t> Post man</a:t>
            </a:r>
            <a:endParaRPr sz="2050"/>
          </a:p>
          <a:p>
            <a:pPr indent="-221376" lvl="0" marL="228600" rtl="0" algn="l">
              <a:lnSpc>
                <a:spcPct val="90000"/>
              </a:lnSpc>
              <a:spcBef>
                <a:spcPts val="1000"/>
              </a:spcBef>
              <a:spcAft>
                <a:spcPts val="0"/>
              </a:spcAft>
              <a:buClr>
                <a:schemeClr val="dk1"/>
              </a:buClr>
              <a:buSzPct val="100000"/>
              <a:buChar char="•"/>
            </a:pPr>
            <a:r>
              <a:rPr b="1" lang="en-US" sz="2050">
                <a:solidFill>
                  <a:schemeClr val="dk1"/>
                </a:solidFill>
              </a:rPr>
              <a:t>Database: </a:t>
            </a:r>
            <a:r>
              <a:rPr lang="en-US" sz="2050">
                <a:solidFill>
                  <a:schemeClr val="dk1"/>
                </a:solidFill>
              </a:rPr>
              <a:t>MongoDB</a:t>
            </a:r>
            <a:endParaRPr sz="2050"/>
          </a:p>
          <a:p>
            <a:pPr indent="0" lvl="0" marL="0" rtl="0" algn="l">
              <a:lnSpc>
                <a:spcPct val="90000"/>
              </a:lnSpc>
              <a:spcBef>
                <a:spcPts val="1000"/>
              </a:spcBef>
              <a:spcAft>
                <a:spcPts val="0"/>
              </a:spcAft>
              <a:buClr>
                <a:srgbClr val="757070"/>
              </a:buClr>
              <a:buSzPct val="100000"/>
              <a:buNone/>
            </a:pPr>
            <a:r>
              <a:t/>
            </a:r>
            <a:endParaRPr sz="1800">
              <a:solidFill>
                <a:schemeClr val="dk1"/>
              </a:solidFill>
            </a:endParaRPr>
          </a:p>
          <a:p>
            <a:pPr indent="0" lvl="0" marL="0" rtl="0" algn="l">
              <a:lnSpc>
                <a:spcPct val="90000"/>
              </a:lnSpc>
              <a:spcBef>
                <a:spcPts val="1000"/>
              </a:spcBef>
              <a:spcAft>
                <a:spcPts val="0"/>
              </a:spcAft>
              <a:buClr>
                <a:srgbClr val="757070"/>
              </a:buClr>
              <a:buSzPct val="90909"/>
              <a:buNone/>
            </a:pPr>
            <a:r>
              <a:rPr b="1" lang="en-US" sz="2200" u="sng"/>
              <a:t>HARDWARE REQUIREMENTS:</a:t>
            </a:r>
            <a:endParaRPr sz="2200"/>
          </a:p>
          <a:p>
            <a:pPr indent="-335676" lvl="0" marL="342900" rtl="0" algn="just">
              <a:lnSpc>
                <a:spcPct val="120000"/>
              </a:lnSpc>
              <a:spcBef>
                <a:spcPts val="1000"/>
              </a:spcBef>
              <a:spcAft>
                <a:spcPts val="0"/>
              </a:spcAft>
              <a:buClr>
                <a:schemeClr val="dk1"/>
              </a:buClr>
              <a:buSzPct val="100000"/>
              <a:buFont typeface="Arial"/>
              <a:buChar char="•"/>
            </a:pPr>
            <a:r>
              <a:rPr b="1" lang="en-US" sz="2050">
                <a:solidFill>
                  <a:schemeClr val="dk1"/>
                </a:solidFill>
              </a:rPr>
              <a:t>Processor: </a:t>
            </a:r>
            <a:r>
              <a:rPr lang="en-US" sz="2050">
                <a:solidFill>
                  <a:schemeClr val="dk1"/>
                </a:solidFill>
              </a:rPr>
              <a:t>Intel core i5</a:t>
            </a:r>
            <a:endParaRPr sz="2050">
              <a:solidFill>
                <a:schemeClr val="dk1"/>
              </a:solidFill>
            </a:endParaRPr>
          </a:p>
          <a:p>
            <a:pPr indent="-335676" lvl="0" marL="342900" rtl="0" algn="just">
              <a:lnSpc>
                <a:spcPct val="120000"/>
              </a:lnSpc>
              <a:spcBef>
                <a:spcPts val="1000"/>
              </a:spcBef>
              <a:spcAft>
                <a:spcPts val="0"/>
              </a:spcAft>
              <a:buClr>
                <a:schemeClr val="dk1"/>
              </a:buClr>
              <a:buSzPct val="100000"/>
              <a:buFont typeface="Arial"/>
              <a:buChar char="•"/>
            </a:pPr>
            <a:r>
              <a:rPr b="1" lang="en-US" sz="2050">
                <a:solidFill>
                  <a:schemeClr val="dk1"/>
                </a:solidFill>
              </a:rPr>
              <a:t>RAM: </a:t>
            </a:r>
            <a:r>
              <a:rPr lang="en-US" sz="2050">
                <a:solidFill>
                  <a:schemeClr val="dk1"/>
                </a:solidFill>
              </a:rPr>
              <a:t>4.0 GB </a:t>
            </a:r>
            <a:endParaRPr sz="2050">
              <a:solidFill>
                <a:schemeClr val="dk1"/>
              </a:solidFill>
            </a:endParaRPr>
          </a:p>
          <a:p>
            <a:pPr indent="-335676" lvl="0" marL="342900" rtl="0" algn="just">
              <a:lnSpc>
                <a:spcPct val="120000"/>
              </a:lnSpc>
              <a:spcBef>
                <a:spcPts val="1000"/>
              </a:spcBef>
              <a:spcAft>
                <a:spcPts val="0"/>
              </a:spcAft>
              <a:buClr>
                <a:schemeClr val="dk1"/>
              </a:buClr>
              <a:buSzPct val="100000"/>
              <a:buFont typeface="Arial"/>
              <a:buChar char="•"/>
            </a:pPr>
            <a:r>
              <a:rPr b="1" lang="en-US" sz="2050">
                <a:solidFill>
                  <a:schemeClr val="dk1"/>
                </a:solidFill>
              </a:rPr>
              <a:t>Hard Disk: </a:t>
            </a:r>
            <a:r>
              <a:rPr lang="en-US" sz="2050">
                <a:solidFill>
                  <a:schemeClr val="dk1"/>
                </a:solidFill>
              </a:rPr>
              <a:t>Minimum 20 GB free disk space</a:t>
            </a:r>
            <a:endParaRPr sz="2050">
              <a:solidFill>
                <a:schemeClr val="dk1"/>
              </a:solidFill>
            </a:endParaRPr>
          </a:p>
          <a:p>
            <a:pPr indent="-335676" lvl="0" marL="342900" rtl="0" algn="just">
              <a:lnSpc>
                <a:spcPct val="120000"/>
              </a:lnSpc>
              <a:spcBef>
                <a:spcPts val="1000"/>
              </a:spcBef>
              <a:spcAft>
                <a:spcPts val="0"/>
              </a:spcAft>
              <a:buClr>
                <a:schemeClr val="dk1"/>
              </a:buClr>
              <a:buSzPct val="100000"/>
              <a:buFont typeface="Arial"/>
              <a:buChar char="•"/>
            </a:pPr>
            <a:r>
              <a:rPr b="1" lang="en-US" sz="2050">
                <a:solidFill>
                  <a:schemeClr val="dk1"/>
                </a:solidFill>
              </a:rPr>
              <a:t>Internet Connection: </a:t>
            </a:r>
            <a:r>
              <a:rPr lang="en-US" sz="2050">
                <a:solidFill>
                  <a:schemeClr val="dk1"/>
                </a:solidFill>
              </a:rPr>
              <a:t>Required for accessing the website and its resources.</a:t>
            </a:r>
            <a:endParaRPr sz="2050">
              <a:solidFill>
                <a:schemeClr val="dk1"/>
              </a:solidFill>
            </a:endParaRPr>
          </a:p>
          <a:p>
            <a:pPr indent="0" lvl="0" marL="0" rtl="0" algn="l">
              <a:lnSpc>
                <a:spcPct val="90000"/>
              </a:lnSpc>
              <a:spcBef>
                <a:spcPts val="1000"/>
              </a:spcBef>
              <a:spcAft>
                <a:spcPts val="0"/>
              </a:spcAft>
              <a:buClr>
                <a:srgbClr val="757070"/>
              </a:buClr>
              <a:buSzPct val="100000"/>
              <a:buNone/>
            </a:pPr>
            <a:r>
              <a:t/>
            </a:r>
            <a:endParaRPr sz="1800">
              <a:solidFill>
                <a:schemeClr val="dk1"/>
              </a:solidFill>
            </a:endParaRPr>
          </a:p>
          <a:p>
            <a:pPr indent="0" lvl="0" marL="0" rtl="0" algn="l">
              <a:lnSpc>
                <a:spcPct val="90000"/>
              </a:lnSpc>
              <a:spcBef>
                <a:spcPts val="1000"/>
              </a:spcBef>
              <a:spcAft>
                <a:spcPts val="0"/>
              </a:spcAft>
              <a:buClr>
                <a:srgbClr val="757070"/>
              </a:buClr>
              <a:buSzPct val="100000"/>
              <a:buNone/>
            </a:pPr>
            <a:r>
              <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8"/>
          <p:cNvSpPr txBox="1"/>
          <p:nvPr>
            <p:ph type="title"/>
          </p:nvPr>
        </p:nvSpPr>
        <p:spPr>
          <a:xfrm>
            <a:off x="457200" y="136525"/>
            <a:ext cx="11277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METHODOLOGY</a:t>
            </a:r>
            <a:endParaRPr/>
          </a:p>
        </p:txBody>
      </p:sp>
      <p:sp>
        <p:nvSpPr>
          <p:cNvPr id="258" name="Google Shape;258;p8"/>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259" name="Google Shape;2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260" name="Google Shape;2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1" name="Google Shape;261;p8"/>
          <p:cNvPicPr preferRelativeResize="0"/>
          <p:nvPr/>
        </p:nvPicPr>
        <p:blipFill rotWithShape="1">
          <a:blip r:embed="rId3">
            <a:alphaModFix/>
          </a:blip>
          <a:srcRect b="0" l="0" r="0" t="0"/>
          <a:stretch/>
        </p:blipFill>
        <p:spPr>
          <a:xfrm>
            <a:off x="2941514" y="1508248"/>
            <a:ext cx="5968181" cy="4909071"/>
          </a:xfrm>
          <a:prstGeom prst="rect">
            <a:avLst/>
          </a:prstGeom>
          <a:noFill/>
          <a:ln>
            <a:noFill/>
          </a:ln>
        </p:spPr>
      </p:pic>
      <p:sp>
        <p:nvSpPr>
          <p:cNvPr id="262" name="Google Shape;262;p8"/>
          <p:cNvSpPr txBox="1"/>
          <p:nvPr/>
        </p:nvSpPr>
        <p:spPr>
          <a:xfrm>
            <a:off x="539294" y="1092756"/>
            <a:ext cx="37264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SYSTEM DESIGN</a:t>
            </a:r>
            <a:endParaRPr>
              <a:solidFill>
                <a:srgbClr val="45818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9"/>
          <p:cNvSpPr txBox="1"/>
          <p:nvPr>
            <p:ph type="title"/>
          </p:nvPr>
        </p:nvSpPr>
        <p:spPr>
          <a:xfrm>
            <a:off x="457200" y="381000"/>
            <a:ext cx="11277600" cy="135014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57070"/>
              </a:buClr>
              <a:buSzPts val="3600"/>
              <a:buFont typeface="Bodoni"/>
              <a:buNone/>
            </a:pPr>
            <a:r>
              <a:rPr lang="en-US"/>
              <a:t>RESULTS</a:t>
            </a:r>
            <a:endParaRPr/>
          </a:p>
        </p:txBody>
      </p:sp>
      <p:pic>
        <p:nvPicPr>
          <p:cNvPr id="269" name="Google Shape;269;p9"/>
          <p:cNvPicPr preferRelativeResize="0"/>
          <p:nvPr/>
        </p:nvPicPr>
        <p:blipFill rotWithShape="1">
          <a:blip r:embed="rId3">
            <a:alphaModFix/>
          </a:blip>
          <a:srcRect b="6190" l="0" r="0" t="4547"/>
          <a:stretch/>
        </p:blipFill>
        <p:spPr>
          <a:xfrm>
            <a:off x="1909916" y="2027289"/>
            <a:ext cx="8256639" cy="4145690"/>
          </a:xfrm>
          <a:prstGeom prst="rect">
            <a:avLst/>
          </a:prstGeom>
          <a:noFill/>
          <a:ln>
            <a:noFill/>
          </a:ln>
        </p:spPr>
      </p:pic>
      <p:sp>
        <p:nvSpPr>
          <p:cNvPr id="270" name="Google Shape;270;p9"/>
          <p:cNvSpPr txBox="1"/>
          <p:nvPr>
            <p:ph idx="10" type="dt"/>
          </p:nvPr>
        </p:nvSpPr>
        <p:spPr>
          <a:xfrm>
            <a:off x="457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2023</a:t>
            </a:r>
            <a:endParaRPr/>
          </a:p>
        </p:txBody>
      </p:sp>
      <p:sp>
        <p:nvSpPr>
          <p:cNvPr id="271" name="Google Shape;27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BLOG SITE</a:t>
            </a:r>
            <a:endParaRPr/>
          </a:p>
        </p:txBody>
      </p:sp>
      <p:sp>
        <p:nvSpPr>
          <p:cNvPr id="272" name="Google Shape;27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9"/>
          <p:cNvSpPr txBox="1"/>
          <p:nvPr/>
        </p:nvSpPr>
        <p:spPr>
          <a:xfrm>
            <a:off x="578990" y="1474616"/>
            <a:ext cx="372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45818E"/>
                </a:solidFill>
                <a:latin typeface="Source Sans Pro Light"/>
                <a:ea typeface="Source Sans Pro Light"/>
                <a:cs typeface="Source Sans Pro Light"/>
                <a:sym typeface="Source Sans Pro Light"/>
              </a:rPr>
              <a:t>HOMEPAGE</a:t>
            </a:r>
            <a:endParaRPr>
              <a:solidFill>
                <a:srgbClr val="45818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73">
      <a:dk1>
        <a:srgbClr val="000000"/>
      </a:dk1>
      <a:lt1>
        <a:srgbClr val="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2023-02-18T10:05:48Z</dcterms:created>
  <dc:creator>Deshamoni Sree Harsha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